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109BBCB" w14:textId="1458D9D8" w:rsidR="00DC0326" w:rsidRPr="009A4F33" w:rsidRDefault="00DC0326" w:rsidP="004F075C">
      <w:pPr>
        <w:pStyle w:val="Titel"/>
        <w:rPr>
          <w:sz w:val="32"/>
          <w:szCs w:val="32"/>
          <w:lang w:val="de-CH"/>
        </w:rPr>
      </w:pPr>
      <w:bookmarkStart w:id="0" w:name="_Hlk137209037"/>
      <w:r w:rsidRPr="009A4F33">
        <w:rPr>
          <w:sz w:val="32"/>
          <w:szCs w:val="32"/>
          <w:lang w:val="de-CH"/>
        </w:rPr>
        <w:t>Aktionstage Behindertenrechte 2024</w:t>
      </w:r>
    </w:p>
    <w:p w14:paraId="7E945553" w14:textId="2806C3AE" w:rsidR="00347FFE" w:rsidRPr="009A4F33" w:rsidRDefault="00DC0326" w:rsidP="00DC0326">
      <w:pPr>
        <w:rPr>
          <w:rFonts w:cstheme="minorHAnsi"/>
          <w:sz w:val="22"/>
          <w:szCs w:val="22"/>
          <w:lang w:val="de-CH"/>
        </w:rPr>
      </w:pPr>
      <w:r w:rsidRPr="00DC0326">
        <w:rPr>
          <w:rFonts w:cstheme="minorHAnsi"/>
          <w:sz w:val="22"/>
          <w:szCs w:val="22"/>
          <w:lang w:val="de-CH"/>
        </w:rPr>
        <w:t xml:space="preserve">vom 15. Mai bis </w:t>
      </w:r>
      <w:r w:rsidR="00347FFE">
        <w:rPr>
          <w:rFonts w:cstheme="minorHAnsi"/>
          <w:sz w:val="22"/>
          <w:szCs w:val="22"/>
          <w:lang w:val="de-CH"/>
        </w:rPr>
        <w:t xml:space="preserve">zum </w:t>
      </w:r>
      <w:r w:rsidRPr="00DC0326">
        <w:rPr>
          <w:rFonts w:cstheme="minorHAnsi"/>
          <w:sz w:val="22"/>
          <w:szCs w:val="22"/>
          <w:lang w:val="de-CH"/>
        </w:rPr>
        <w:t>15. Juni 2024</w:t>
      </w:r>
    </w:p>
    <w:p w14:paraId="1B05AD95" w14:textId="11C99CE2" w:rsidR="00DC0326" w:rsidRPr="00DC0326" w:rsidRDefault="00DC0326" w:rsidP="004F075C">
      <w:pPr>
        <w:pStyle w:val="Titel12fett"/>
        <w:rPr>
          <w:lang w:val="de-CH"/>
        </w:rPr>
      </w:pPr>
      <w:r w:rsidRPr="00DC0326">
        <w:rPr>
          <w:lang w:val="de-CH"/>
        </w:rPr>
        <w:t>Werden Sie Teil der Aktionstage</w:t>
      </w:r>
    </w:p>
    <w:p w14:paraId="3DAC6EA7" w14:textId="77777777" w:rsidR="00DC0326" w:rsidRDefault="00DC0326" w:rsidP="00DC0326">
      <w:pPr>
        <w:rPr>
          <w:rFonts w:cstheme="minorHAnsi"/>
          <w:sz w:val="22"/>
          <w:szCs w:val="22"/>
          <w:lang w:val="de-CH"/>
        </w:rPr>
      </w:pPr>
      <w:r w:rsidRPr="00DC0326">
        <w:rPr>
          <w:rFonts w:cstheme="minorHAnsi"/>
          <w:sz w:val="22"/>
          <w:szCs w:val="22"/>
          <w:lang w:val="de-CH"/>
        </w:rPr>
        <w:t>Feiern Sie das 10-jährige Jubiläum der UNO-BRK (Behindertenrechtskonvention) und das 20-jährige Jubiläum des BehiG (Bundesgesetz über die Beseitigung von Benachteiligung von Menschen mit Behinderung) mit uns!</w:t>
      </w:r>
    </w:p>
    <w:p w14:paraId="2E5A0601" w14:textId="047013C2" w:rsidR="00DC0326" w:rsidRDefault="00DC0326" w:rsidP="00DC0326">
      <w:pPr>
        <w:rPr>
          <w:rFonts w:cstheme="minorHAnsi"/>
          <w:sz w:val="22"/>
          <w:szCs w:val="22"/>
          <w:lang w:val="de-CH"/>
        </w:rPr>
      </w:pPr>
      <w:r w:rsidRPr="00DC0326">
        <w:rPr>
          <w:rFonts w:cstheme="minorHAnsi"/>
          <w:sz w:val="22"/>
          <w:szCs w:val="22"/>
          <w:lang w:val="de-CH"/>
        </w:rPr>
        <w:t>Die UNO-BRK garantiert Menschen mit Behinderung dieselben Rechte wie allen anderen und die Schweiz hat diese Vereinbarung 2014 unterzeichnet. Die Aktionstage Behindertenrechte bieten eine einzigartige Chance, die Umsetzung der UNO-BRK zu fördern und dauerhafte Netzwerke zu etablieren oder zu stärken. Machen Sie mit und stehen Sie für Gleichberechtigung ein.</w:t>
      </w:r>
    </w:p>
    <w:p w14:paraId="4EA50E22" w14:textId="77777777" w:rsidR="00DC0326" w:rsidRPr="004F075C" w:rsidRDefault="00DC0326" w:rsidP="004F075C">
      <w:pPr>
        <w:pStyle w:val="Titel12fett"/>
        <w:rPr>
          <w:lang w:val="de-CH"/>
        </w:rPr>
      </w:pPr>
      <w:r w:rsidRPr="004F075C">
        <w:rPr>
          <w:lang w:val="de-CH"/>
        </w:rPr>
        <w:t>Ziel</w:t>
      </w:r>
    </w:p>
    <w:p w14:paraId="76F6D750" w14:textId="3AE09A79" w:rsidR="00471741" w:rsidRDefault="00DC0326" w:rsidP="00DC0326">
      <w:pPr>
        <w:rPr>
          <w:rFonts w:cstheme="minorHAnsi"/>
          <w:sz w:val="22"/>
          <w:szCs w:val="22"/>
          <w:lang w:val="de-CH"/>
        </w:rPr>
      </w:pPr>
      <w:r w:rsidRPr="00DC0326">
        <w:rPr>
          <w:rFonts w:cstheme="minorHAnsi"/>
          <w:sz w:val="22"/>
          <w:szCs w:val="22"/>
          <w:lang w:val="de-CH"/>
        </w:rPr>
        <w:t>Die Vereinten Nationen (UNO) haben eine Vereinbarung über die Rechte von Menschen mit Behinderung, die Behindertenrechtskonvention (UNO-BRK), geschrieben. Durch die Vereinbarung sollen Menschen mit Behinderung die gleichen Rechte wie alle Menschen haben. Auch die Schweiz hat diese Vereinbarung 2014 unterschrieben. Somit sind der Bund, die Kantone und die Gemeinden verpflichtet, die UNO-BRK umzusetzen.</w:t>
      </w:r>
    </w:p>
    <w:p w14:paraId="39D4692A" w14:textId="720F0176" w:rsidR="00DC0326" w:rsidRPr="00DC0326" w:rsidRDefault="00DC0326" w:rsidP="00DC0326">
      <w:pPr>
        <w:rPr>
          <w:rFonts w:cstheme="minorHAnsi"/>
          <w:sz w:val="22"/>
          <w:szCs w:val="22"/>
          <w:lang w:val="de-CH"/>
        </w:rPr>
      </w:pPr>
      <w:r w:rsidRPr="00DC0326">
        <w:rPr>
          <w:rFonts w:cstheme="minorHAnsi"/>
          <w:sz w:val="22"/>
          <w:szCs w:val="22"/>
          <w:lang w:val="de-CH"/>
        </w:rPr>
        <w:t xml:space="preserve">Pünktlich zum 10 Jahre-Jubiläum der UNO-BRK und zum 20 Jahre-Jubiläum des BehiG (Bundesgesetz über die Beseitigung von Benachteiligung von Menschen mit Behinderung) finden die Aktionstage Behindertenrechte </w:t>
      </w:r>
      <w:r w:rsidR="00471741">
        <w:rPr>
          <w:rFonts w:cstheme="minorHAnsi"/>
          <w:sz w:val="22"/>
          <w:szCs w:val="22"/>
          <w:lang w:val="de-CH"/>
        </w:rPr>
        <w:t xml:space="preserve">in der ganzen Schweiz </w:t>
      </w:r>
      <w:r w:rsidRPr="00DC0326">
        <w:rPr>
          <w:rFonts w:cstheme="minorHAnsi"/>
          <w:sz w:val="22"/>
          <w:szCs w:val="22"/>
          <w:lang w:val="de-CH"/>
        </w:rPr>
        <w:t>statt. Ziel ist es, innerhalb der Aktionstage verschiedene Aktionen zur Umsetzung der UNO-BRK</w:t>
      </w:r>
      <w:r>
        <w:rPr>
          <w:rFonts w:cstheme="minorHAnsi"/>
          <w:sz w:val="22"/>
          <w:szCs w:val="22"/>
          <w:lang w:val="de-CH"/>
        </w:rPr>
        <w:t xml:space="preserve"> </w:t>
      </w:r>
      <w:r w:rsidRPr="00DC0326">
        <w:rPr>
          <w:rFonts w:cstheme="minorHAnsi"/>
          <w:sz w:val="22"/>
          <w:szCs w:val="22"/>
          <w:lang w:val="de-CH"/>
        </w:rPr>
        <w:t xml:space="preserve">durchzuführen sowie dauerhafte Netzwerke aufzubauen bzw. die bestehenden zu stabilisieren und erweitern. </w:t>
      </w:r>
    </w:p>
    <w:p w14:paraId="24D33259" w14:textId="2797216C" w:rsidR="00DC0326" w:rsidRPr="004F075C" w:rsidRDefault="00DC0326" w:rsidP="004F075C">
      <w:pPr>
        <w:pStyle w:val="Titel12fett"/>
        <w:rPr>
          <w:lang w:val="de-CH"/>
        </w:rPr>
      </w:pPr>
      <w:r w:rsidRPr="004F075C">
        <w:rPr>
          <w:lang w:val="de-CH"/>
        </w:rPr>
        <w:t>Qualitätsmerkmale der Aktionen</w:t>
      </w:r>
    </w:p>
    <w:p w14:paraId="553F3BC0" w14:textId="5A0CF954" w:rsidR="00DC0326" w:rsidRPr="00DC0326" w:rsidRDefault="00DC0326" w:rsidP="00DC0326">
      <w:pPr>
        <w:rPr>
          <w:rFonts w:cstheme="minorHAnsi"/>
          <w:sz w:val="22"/>
          <w:szCs w:val="22"/>
          <w:lang w:val="de-CH"/>
        </w:rPr>
      </w:pPr>
      <w:r w:rsidRPr="00DC0326">
        <w:rPr>
          <w:rFonts w:cstheme="minorHAnsi"/>
          <w:sz w:val="22"/>
          <w:szCs w:val="22"/>
          <w:lang w:val="de-CH"/>
        </w:rPr>
        <w:t xml:space="preserve">Damit die Aktionen die Umsetzung der UNO-BRK vorantreiben, sind </w:t>
      </w:r>
      <w:r w:rsidR="00202B59">
        <w:rPr>
          <w:rFonts w:cstheme="minorHAnsi"/>
          <w:sz w:val="22"/>
          <w:szCs w:val="22"/>
          <w:lang w:val="de-CH"/>
        </w:rPr>
        <w:t>drei</w:t>
      </w:r>
      <w:r w:rsidRPr="00DC0326">
        <w:rPr>
          <w:rFonts w:cstheme="minorHAnsi"/>
          <w:sz w:val="22"/>
          <w:szCs w:val="22"/>
          <w:lang w:val="de-CH"/>
        </w:rPr>
        <w:t xml:space="preserve"> Qualitätsmerkmale zu erfüllen:</w:t>
      </w:r>
    </w:p>
    <w:p w14:paraId="494CE5D0" w14:textId="5C25F31A" w:rsidR="00DC0326" w:rsidRPr="00DC0326" w:rsidRDefault="00DC0326" w:rsidP="00DC0326">
      <w:pPr>
        <w:rPr>
          <w:rFonts w:cstheme="minorHAnsi"/>
          <w:sz w:val="22"/>
          <w:szCs w:val="22"/>
          <w:lang w:val="de-CH"/>
        </w:rPr>
      </w:pPr>
      <w:r w:rsidRPr="00DC0326">
        <w:rPr>
          <w:rFonts w:cstheme="minorHAnsi"/>
          <w:sz w:val="22"/>
          <w:szCs w:val="22"/>
          <w:lang w:val="de-CH"/>
        </w:rPr>
        <w:t>1. Bezug zur UNO-BRK: Die Aktionen haben einen Bezug zur UNO-BRK und leisten einen Beitrag zur Umsetzung.</w:t>
      </w:r>
    </w:p>
    <w:p w14:paraId="66AE2640" w14:textId="4F4E7B66" w:rsidR="00084871" w:rsidRPr="00DC0326" w:rsidRDefault="00DC0326" w:rsidP="00DC0326">
      <w:pPr>
        <w:rPr>
          <w:rFonts w:cstheme="minorHAnsi"/>
          <w:sz w:val="22"/>
          <w:szCs w:val="22"/>
          <w:lang w:val="de-CH"/>
        </w:rPr>
      </w:pPr>
      <w:r w:rsidRPr="00DC0326">
        <w:rPr>
          <w:rFonts w:cstheme="minorHAnsi"/>
          <w:sz w:val="22"/>
          <w:szCs w:val="22"/>
          <w:lang w:val="de-CH"/>
        </w:rPr>
        <w:t>2. Partizipation von Betroffenen: Die Aktionen müssen nicht nur für, sondern vor allem mit Menschen mit Behinderung gemacht werden. Sie werden in die Planung, Umsetzung und Auswertung der Aktionen eingebunden.</w:t>
      </w:r>
    </w:p>
    <w:p w14:paraId="02BABF9C" w14:textId="638233EB" w:rsidR="00DC0326" w:rsidRPr="00DC0326" w:rsidRDefault="00DC0326" w:rsidP="00DC0326">
      <w:pPr>
        <w:rPr>
          <w:rFonts w:cstheme="minorHAnsi"/>
          <w:sz w:val="22"/>
          <w:szCs w:val="22"/>
          <w:lang w:val="de-CH"/>
        </w:rPr>
      </w:pPr>
      <w:r w:rsidRPr="00DC0326">
        <w:rPr>
          <w:rFonts w:cstheme="minorHAnsi"/>
          <w:sz w:val="22"/>
          <w:szCs w:val="22"/>
          <w:lang w:val="de-CH"/>
        </w:rPr>
        <w:t xml:space="preserve">3. Zugang für alle sichern: Die Aktionen werden so geplant, dass Menschen mit Behinderung gleichermassen Zugang haben wie Menschen ohne Behinderung. Dies beinhaltet </w:t>
      </w:r>
      <w:r>
        <w:rPr>
          <w:rFonts w:cstheme="minorHAnsi"/>
          <w:sz w:val="22"/>
          <w:szCs w:val="22"/>
          <w:lang w:val="de-CH"/>
        </w:rPr>
        <w:t>b</w:t>
      </w:r>
      <w:r w:rsidRPr="00DC0326">
        <w:rPr>
          <w:rFonts w:cstheme="minorHAnsi"/>
          <w:sz w:val="22"/>
          <w:szCs w:val="22"/>
          <w:lang w:val="de-CH"/>
        </w:rPr>
        <w:t xml:space="preserve">eispielsweise: </w:t>
      </w:r>
    </w:p>
    <w:p w14:paraId="51556B15" w14:textId="1398773E" w:rsidR="00DC0326" w:rsidRPr="00DC0326" w:rsidRDefault="00202B59" w:rsidP="00DC0326">
      <w:pPr>
        <w:pStyle w:val="Listenabsatz"/>
        <w:numPr>
          <w:ilvl w:val="0"/>
          <w:numId w:val="48"/>
        </w:numPr>
        <w:rPr>
          <w:rFonts w:cstheme="minorHAnsi"/>
          <w:sz w:val="22"/>
          <w:szCs w:val="22"/>
          <w:lang w:val="de-CH"/>
        </w:rPr>
      </w:pPr>
      <w:r>
        <w:rPr>
          <w:rFonts w:cstheme="minorHAnsi"/>
          <w:sz w:val="22"/>
          <w:szCs w:val="22"/>
          <w:lang w:val="de-CH"/>
        </w:rPr>
        <w:lastRenderedPageBreak/>
        <w:t>Barrierefreier</w:t>
      </w:r>
      <w:r w:rsidR="00DC0326" w:rsidRPr="00DC0326">
        <w:rPr>
          <w:rFonts w:cstheme="minorHAnsi"/>
          <w:sz w:val="22"/>
          <w:szCs w:val="22"/>
          <w:lang w:val="de-CH"/>
        </w:rPr>
        <w:t xml:space="preserve"> Zugang: rollstuhlgängiger Raum, Lift, Höranlage</w:t>
      </w:r>
    </w:p>
    <w:p w14:paraId="54F9F34D" w14:textId="2E56104E" w:rsidR="00DC0326" w:rsidRPr="00DC0326" w:rsidRDefault="00DC0326" w:rsidP="00DC0326">
      <w:pPr>
        <w:pStyle w:val="Listenabsatz"/>
        <w:numPr>
          <w:ilvl w:val="0"/>
          <w:numId w:val="48"/>
        </w:numPr>
        <w:rPr>
          <w:rFonts w:cstheme="minorHAnsi"/>
          <w:sz w:val="22"/>
          <w:szCs w:val="22"/>
          <w:lang w:val="de-CH"/>
        </w:rPr>
      </w:pPr>
      <w:r w:rsidRPr="00DC0326">
        <w:rPr>
          <w:rFonts w:cstheme="minorHAnsi"/>
          <w:sz w:val="22"/>
          <w:szCs w:val="22"/>
          <w:lang w:val="de-CH"/>
        </w:rPr>
        <w:t>Inhaltlicher Zugang: Audiodeskription, Gebärdensprachdolmetschende, Einfache Sprache, inklusive Formate, Assistenz</w:t>
      </w:r>
    </w:p>
    <w:p w14:paraId="13F7A652" w14:textId="62AE5B74" w:rsidR="00DC0326" w:rsidRPr="00DC0326" w:rsidRDefault="00DC0326" w:rsidP="00DC0326">
      <w:pPr>
        <w:pStyle w:val="Listenabsatz"/>
        <w:numPr>
          <w:ilvl w:val="0"/>
          <w:numId w:val="48"/>
        </w:numPr>
        <w:rPr>
          <w:rFonts w:cstheme="minorHAnsi"/>
          <w:sz w:val="22"/>
          <w:szCs w:val="22"/>
          <w:lang w:val="de-CH"/>
        </w:rPr>
      </w:pPr>
      <w:r w:rsidRPr="00DC0326">
        <w:rPr>
          <w:rFonts w:cstheme="minorHAnsi"/>
          <w:sz w:val="22"/>
          <w:szCs w:val="22"/>
          <w:lang w:val="de-CH"/>
        </w:rPr>
        <w:t>Informationen über den Zugang zu den Aktionen auf den Werbemitteln</w:t>
      </w:r>
    </w:p>
    <w:p w14:paraId="1EB446FF" w14:textId="77777777" w:rsidR="00DC0326" w:rsidRPr="00DC0326" w:rsidRDefault="00DC0326" w:rsidP="00DC0326">
      <w:pPr>
        <w:pStyle w:val="Listenabsatz"/>
        <w:numPr>
          <w:ilvl w:val="0"/>
          <w:numId w:val="48"/>
        </w:numPr>
        <w:rPr>
          <w:rFonts w:cstheme="minorHAnsi"/>
          <w:sz w:val="22"/>
          <w:szCs w:val="22"/>
          <w:lang w:val="de-CH"/>
        </w:rPr>
      </w:pPr>
      <w:r w:rsidRPr="00DC0326">
        <w:rPr>
          <w:rFonts w:cstheme="minorHAnsi"/>
          <w:sz w:val="22"/>
          <w:szCs w:val="22"/>
          <w:lang w:val="de-CH"/>
        </w:rPr>
        <w:t xml:space="preserve">Weiterführende Informationen: Leitfaden zur Organisation eines hindernisfreien </w:t>
      </w:r>
    </w:p>
    <w:p w14:paraId="051468C0" w14:textId="77777777" w:rsidR="00DC0326" w:rsidRPr="00DC0326" w:rsidRDefault="00DC0326" w:rsidP="00DC0326">
      <w:pPr>
        <w:pStyle w:val="Listenabsatz"/>
        <w:numPr>
          <w:ilvl w:val="0"/>
          <w:numId w:val="48"/>
        </w:numPr>
        <w:rPr>
          <w:rFonts w:cstheme="minorHAnsi"/>
          <w:sz w:val="22"/>
          <w:szCs w:val="22"/>
          <w:lang w:val="de-CH"/>
        </w:rPr>
      </w:pPr>
      <w:r w:rsidRPr="00DC0326">
        <w:rPr>
          <w:rFonts w:cstheme="minorHAnsi"/>
          <w:sz w:val="22"/>
          <w:szCs w:val="22"/>
          <w:lang w:val="de-CH"/>
        </w:rPr>
        <w:t>Events; Wegweiser «Ein hindernisfreier Kulturbesuch»</w:t>
      </w:r>
    </w:p>
    <w:p w14:paraId="50913B16" w14:textId="77777777" w:rsidR="00471741" w:rsidRDefault="00471741" w:rsidP="004F075C">
      <w:pPr>
        <w:pStyle w:val="Titel12fett"/>
        <w:rPr>
          <w:lang w:val="de-CH"/>
        </w:rPr>
      </w:pPr>
    </w:p>
    <w:p w14:paraId="7B03457E" w14:textId="78A0EC2C" w:rsidR="00DC0326" w:rsidRPr="004F075C" w:rsidRDefault="00DC0326" w:rsidP="004F075C">
      <w:pPr>
        <w:pStyle w:val="Titel12fett"/>
        <w:rPr>
          <w:lang w:val="de-CH"/>
        </w:rPr>
      </w:pPr>
      <w:r w:rsidRPr="004F075C">
        <w:rPr>
          <w:lang w:val="de-CH"/>
        </w:rPr>
        <w:t xml:space="preserve">Mehrwert </w:t>
      </w:r>
    </w:p>
    <w:p w14:paraId="2C7E2942" w14:textId="4F78DB20" w:rsidR="00DC0326" w:rsidRPr="00DC0326" w:rsidRDefault="00DC0326" w:rsidP="00DC0326">
      <w:pPr>
        <w:pStyle w:val="Listenabsatz"/>
        <w:numPr>
          <w:ilvl w:val="0"/>
          <w:numId w:val="48"/>
        </w:numPr>
        <w:rPr>
          <w:rFonts w:cstheme="minorHAnsi"/>
          <w:sz w:val="22"/>
          <w:szCs w:val="22"/>
          <w:lang w:val="de-CH"/>
        </w:rPr>
      </w:pPr>
      <w:r w:rsidRPr="00DC0326">
        <w:rPr>
          <w:rFonts w:cstheme="minorHAnsi"/>
          <w:sz w:val="22"/>
          <w:szCs w:val="22"/>
          <w:lang w:val="de-CH"/>
        </w:rPr>
        <w:t xml:space="preserve">Durch die Mitwirkung wird man Teil eines Netzwerks. Die Umsetzung der UNO-BRK gelingt umso besser, wenn die Herausforderungen gemeinsam angepackt werden. </w:t>
      </w:r>
    </w:p>
    <w:p w14:paraId="799142F8" w14:textId="1C180E22" w:rsidR="00DC0326" w:rsidRPr="00DC0326" w:rsidRDefault="00DC0326" w:rsidP="00DC0326">
      <w:pPr>
        <w:pStyle w:val="Listenabsatz"/>
        <w:numPr>
          <w:ilvl w:val="0"/>
          <w:numId w:val="48"/>
        </w:numPr>
        <w:rPr>
          <w:rFonts w:cstheme="minorHAnsi"/>
          <w:sz w:val="22"/>
          <w:szCs w:val="22"/>
          <w:lang w:val="de-CH"/>
        </w:rPr>
      </w:pPr>
      <w:r w:rsidRPr="00DC0326">
        <w:rPr>
          <w:rFonts w:cstheme="minorHAnsi"/>
          <w:sz w:val="22"/>
          <w:szCs w:val="22"/>
          <w:lang w:val="de-CH"/>
        </w:rPr>
        <w:t>Mit der gemeinsamen digitalen Plattform wird die mediale und die politische Aufmerksamkeit erhöht.</w:t>
      </w:r>
    </w:p>
    <w:p w14:paraId="5D880707" w14:textId="74D64507" w:rsidR="00DC0326" w:rsidRPr="00DC0326" w:rsidRDefault="00DC0326" w:rsidP="00DC0326">
      <w:pPr>
        <w:pStyle w:val="Listenabsatz"/>
        <w:numPr>
          <w:ilvl w:val="0"/>
          <w:numId w:val="48"/>
        </w:numPr>
        <w:rPr>
          <w:rFonts w:cstheme="minorHAnsi"/>
          <w:sz w:val="22"/>
          <w:szCs w:val="22"/>
          <w:lang w:val="de-CH"/>
        </w:rPr>
      </w:pPr>
      <w:r w:rsidRPr="00DC0326">
        <w:rPr>
          <w:rFonts w:cstheme="minorHAnsi"/>
          <w:sz w:val="22"/>
          <w:szCs w:val="22"/>
          <w:lang w:val="de-CH"/>
        </w:rPr>
        <w:t>Wir bewirken einen Wissens-Transfer zwischen Aktionspartnerschaften, sowie zwischen Menschen mit und ohne Behinderung bei unseren Austauschtreffen.</w:t>
      </w:r>
    </w:p>
    <w:p w14:paraId="16A05EA1" w14:textId="6B9F2A16" w:rsidR="00DC0326" w:rsidRPr="00DC0326" w:rsidRDefault="00DC0326" w:rsidP="00DC0326">
      <w:pPr>
        <w:pStyle w:val="Listenabsatz"/>
        <w:numPr>
          <w:ilvl w:val="0"/>
          <w:numId w:val="48"/>
        </w:numPr>
        <w:rPr>
          <w:rFonts w:cstheme="minorHAnsi"/>
          <w:sz w:val="22"/>
          <w:szCs w:val="22"/>
          <w:lang w:val="de-CH"/>
        </w:rPr>
      </w:pPr>
      <w:r w:rsidRPr="00DC0326">
        <w:rPr>
          <w:rFonts w:cstheme="minorHAnsi"/>
          <w:sz w:val="22"/>
          <w:szCs w:val="22"/>
          <w:lang w:val="de-CH"/>
        </w:rPr>
        <w:t xml:space="preserve">Sie erhalten Unterstützung durch </w:t>
      </w:r>
      <w:r w:rsidR="00A26D62">
        <w:rPr>
          <w:rFonts w:cstheme="minorHAnsi"/>
          <w:sz w:val="22"/>
          <w:szCs w:val="22"/>
          <w:lang w:val="de-CH"/>
        </w:rPr>
        <w:t xml:space="preserve">die </w:t>
      </w:r>
      <w:r w:rsidR="00A26D62" w:rsidRPr="00D919EA">
        <w:rPr>
          <w:rFonts w:cstheme="minorHAnsi"/>
          <w:sz w:val="22"/>
          <w:szCs w:val="22"/>
          <w:lang w:val="de-CH"/>
        </w:rPr>
        <w:t xml:space="preserve">Behindertenkonferenz St.Gallen-Appenzell sowie durch die Kantone St.Gallen, </w:t>
      </w:r>
      <w:r w:rsidR="00081D77" w:rsidRPr="00D919EA">
        <w:rPr>
          <w:rFonts w:cstheme="minorHAnsi"/>
          <w:sz w:val="22"/>
          <w:szCs w:val="22"/>
          <w:lang w:val="de-CH"/>
        </w:rPr>
        <w:t>Appenzell Ausserrhoden und Appenzell Innerrhoden</w:t>
      </w:r>
      <w:r w:rsidRPr="00D919EA">
        <w:rPr>
          <w:rFonts w:cstheme="minorHAnsi"/>
          <w:sz w:val="22"/>
          <w:szCs w:val="22"/>
          <w:lang w:val="de-CH"/>
        </w:rPr>
        <w:t>.</w:t>
      </w:r>
    </w:p>
    <w:p w14:paraId="215AF997" w14:textId="733925BA" w:rsidR="00DC0326" w:rsidRPr="00DC0326" w:rsidRDefault="00DC0326" w:rsidP="00DC0326">
      <w:pPr>
        <w:pStyle w:val="Listenabsatz"/>
        <w:numPr>
          <w:ilvl w:val="0"/>
          <w:numId w:val="48"/>
        </w:numPr>
        <w:rPr>
          <w:rFonts w:cstheme="minorHAnsi"/>
          <w:sz w:val="22"/>
          <w:szCs w:val="22"/>
          <w:lang w:val="de-CH"/>
        </w:rPr>
      </w:pPr>
      <w:r w:rsidRPr="00DC0326">
        <w:rPr>
          <w:rFonts w:cstheme="minorHAnsi"/>
          <w:sz w:val="22"/>
          <w:szCs w:val="22"/>
          <w:lang w:val="de-CH"/>
        </w:rPr>
        <w:t>Der Beitrag als Aktionspartner</w:t>
      </w:r>
      <w:r>
        <w:rPr>
          <w:rFonts w:cstheme="minorHAnsi"/>
          <w:sz w:val="22"/>
          <w:szCs w:val="22"/>
          <w:lang w:val="de-CH"/>
        </w:rPr>
        <w:t>/</w:t>
      </w:r>
      <w:r w:rsidRPr="00DC0326">
        <w:rPr>
          <w:rFonts w:cstheme="minorHAnsi"/>
          <w:sz w:val="22"/>
          <w:szCs w:val="22"/>
          <w:lang w:val="de-CH"/>
        </w:rPr>
        <w:t>in</w:t>
      </w:r>
      <w:r>
        <w:rPr>
          <w:rFonts w:cstheme="minorHAnsi"/>
          <w:sz w:val="22"/>
          <w:szCs w:val="22"/>
          <w:lang w:val="de-CH"/>
        </w:rPr>
        <w:t>.</w:t>
      </w:r>
    </w:p>
    <w:p w14:paraId="5BB7195A" w14:textId="269BC49F" w:rsidR="00DC0326" w:rsidRPr="00DC0326" w:rsidRDefault="00DC0326" w:rsidP="00DC0326">
      <w:pPr>
        <w:pStyle w:val="Listenabsatz"/>
        <w:numPr>
          <w:ilvl w:val="0"/>
          <w:numId w:val="48"/>
        </w:numPr>
        <w:rPr>
          <w:rFonts w:cstheme="minorHAnsi"/>
          <w:sz w:val="22"/>
          <w:szCs w:val="22"/>
          <w:lang w:val="de-CH"/>
        </w:rPr>
      </w:pPr>
      <w:r w:rsidRPr="00DC0326">
        <w:rPr>
          <w:rFonts w:cstheme="minorHAnsi"/>
          <w:sz w:val="22"/>
          <w:szCs w:val="22"/>
          <w:lang w:val="de-CH"/>
        </w:rPr>
        <w:t>Sie haben die Verantwortung für die Planung, Finanzierung, Durchführung und Auswertung der eigenen Aktion.</w:t>
      </w:r>
    </w:p>
    <w:p w14:paraId="1A54846A" w14:textId="40D2BF5C" w:rsidR="00DC0326" w:rsidRPr="00DC0326" w:rsidRDefault="00DC0326" w:rsidP="00DC0326">
      <w:pPr>
        <w:pStyle w:val="Listenabsatz"/>
        <w:numPr>
          <w:ilvl w:val="0"/>
          <w:numId w:val="48"/>
        </w:numPr>
        <w:rPr>
          <w:rFonts w:cstheme="minorHAnsi"/>
          <w:sz w:val="22"/>
          <w:szCs w:val="22"/>
          <w:lang w:val="de-CH"/>
        </w:rPr>
      </w:pPr>
      <w:r w:rsidRPr="00DC0326">
        <w:rPr>
          <w:rFonts w:cstheme="minorHAnsi"/>
          <w:sz w:val="22"/>
          <w:szCs w:val="22"/>
          <w:lang w:val="de-CH"/>
        </w:rPr>
        <w:t>Sie halten die drei Qualitätsmerkmale ein: Bezug UNO-BRK, Partizipation, Zugang für alle.</w:t>
      </w:r>
    </w:p>
    <w:p w14:paraId="4D563CCA" w14:textId="552D8138" w:rsidR="007D6B11" w:rsidRPr="009A4F33" w:rsidRDefault="00DC0326" w:rsidP="007D6B11">
      <w:pPr>
        <w:pStyle w:val="Listenabsatz"/>
        <w:numPr>
          <w:ilvl w:val="0"/>
          <w:numId w:val="48"/>
        </w:numPr>
        <w:rPr>
          <w:rFonts w:cstheme="minorHAnsi"/>
          <w:sz w:val="22"/>
          <w:szCs w:val="22"/>
          <w:lang w:val="de-CH"/>
        </w:rPr>
      </w:pPr>
      <w:r w:rsidRPr="00DC0326">
        <w:rPr>
          <w:rFonts w:cstheme="minorHAnsi"/>
          <w:sz w:val="22"/>
          <w:szCs w:val="22"/>
          <w:lang w:val="de-CH"/>
        </w:rPr>
        <w:t>Sie bewerben ihre eigene Aktion mit Logo und Motto «Zukunft Inklusion».</w:t>
      </w:r>
    </w:p>
    <w:p w14:paraId="08F5C8E4" w14:textId="77777777" w:rsidR="007D6B11" w:rsidRPr="007D6B11" w:rsidRDefault="007D6B11" w:rsidP="007D6B11">
      <w:pPr>
        <w:pStyle w:val="Textkrper"/>
        <w:rPr>
          <w:lang w:val="de-CH"/>
        </w:rPr>
      </w:pPr>
    </w:p>
    <w:p w14:paraId="22B96099" w14:textId="081F13CA" w:rsidR="00DC0326" w:rsidRPr="004F075C" w:rsidRDefault="00DC0326" w:rsidP="004F075C">
      <w:pPr>
        <w:pStyle w:val="Titel12fett"/>
        <w:rPr>
          <w:lang w:val="de-CH"/>
        </w:rPr>
      </w:pPr>
      <w:r w:rsidRPr="00D919EA">
        <w:rPr>
          <w:lang w:val="de-CH"/>
        </w:rPr>
        <w:t xml:space="preserve">Unterstützung durch </w:t>
      </w:r>
      <w:r w:rsidR="00026B09" w:rsidRPr="00D919EA">
        <w:rPr>
          <w:lang w:val="de-CH"/>
        </w:rPr>
        <w:t xml:space="preserve">die Behindertenkonferenz St.Gallen-Appenzell sowie die </w:t>
      </w:r>
      <w:r w:rsidR="00355D63" w:rsidRPr="00D919EA">
        <w:rPr>
          <w:lang w:val="de-CH"/>
        </w:rPr>
        <w:t>Kanton</w:t>
      </w:r>
      <w:r w:rsidR="00026B09" w:rsidRPr="00D919EA">
        <w:rPr>
          <w:lang w:val="de-CH"/>
        </w:rPr>
        <w:t xml:space="preserve">e St.Gallen, </w:t>
      </w:r>
      <w:r w:rsidR="00355D63" w:rsidRPr="00D919EA">
        <w:rPr>
          <w:lang w:val="de-CH"/>
        </w:rPr>
        <w:t>Appenzell Ausserr</w:t>
      </w:r>
      <w:r w:rsidR="00026B09" w:rsidRPr="00D919EA">
        <w:rPr>
          <w:lang w:val="de-CH"/>
        </w:rPr>
        <w:t>hoden und Appenzell Innerrhoden</w:t>
      </w:r>
    </w:p>
    <w:p w14:paraId="3CBB870D" w14:textId="0F4C5093" w:rsidR="00DC0326" w:rsidRPr="00DC0326" w:rsidRDefault="00DC0326" w:rsidP="00DC0326">
      <w:pPr>
        <w:pStyle w:val="Listenabsatz"/>
        <w:numPr>
          <w:ilvl w:val="0"/>
          <w:numId w:val="48"/>
        </w:numPr>
        <w:rPr>
          <w:rFonts w:cstheme="minorHAnsi"/>
          <w:sz w:val="22"/>
          <w:szCs w:val="22"/>
          <w:lang w:val="de-CH"/>
        </w:rPr>
      </w:pPr>
      <w:r w:rsidRPr="00DC0326">
        <w:rPr>
          <w:rFonts w:cstheme="minorHAnsi"/>
          <w:sz w:val="22"/>
          <w:szCs w:val="22"/>
          <w:lang w:val="de-CH"/>
        </w:rPr>
        <w:t>Organisation von Informations- und Austauschveranstaltungen sowie einer digitalen Plattform mit Aktionskalender zur Bewerbung der Aktionen.</w:t>
      </w:r>
    </w:p>
    <w:p w14:paraId="0138E3C7" w14:textId="2AA1D18C" w:rsidR="00DC0326" w:rsidRPr="00DC0326" w:rsidRDefault="00DC0326" w:rsidP="00DC0326">
      <w:pPr>
        <w:pStyle w:val="Listenabsatz"/>
        <w:numPr>
          <w:ilvl w:val="0"/>
          <w:numId w:val="48"/>
        </w:numPr>
        <w:rPr>
          <w:rFonts w:cstheme="minorHAnsi"/>
          <w:sz w:val="22"/>
          <w:szCs w:val="22"/>
          <w:lang w:val="de-CH"/>
        </w:rPr>
      </w:pPr>
      <w:r w:rsidRPr="00DC0326">
        <w:rPr>
          <w:rFonts w:cstheme="minorHAnsi"/>
          <w:sz w:val="22"/>
          <w:szCs w:val="22"/>
          <w:lang w:val="de-CH"/>
        </w:rPr>
        <w:t>Sie erhalten Logo und Werbematerialien.</w:t>
      </w:r>
    </w:p>
    <w:p w14:paraId="7E870BE7" w14:textId="586F624A" w:rsidR="00DC0326" w:rsidRPr="00DC0326" w:rsidRDefault="00DC0326" w:rsidP="00DC0326">
      <w:pPr>
        <w:pStyle w:val="Listenabsatz"/>
        <w:numPr>
          <w:ilvl w:val="0"/>
          <w:numId w:val="48"/>
        </w:numPr>
        <w:rPr>
          <w:rFonts w:cstheme="minorHAnsi"/>
          <w:sz w:val="22"/>
          <w:szCs w:val="22"/>
          <w:lang w:val="de-CH"/>
        </w:rPr>
      </w:pPr>
      <w:r w:rsidRPr="00DC0326">
        <w:rPr>
          <w:rFonts w:cstheme="minorHAnsi"/>
          <w:sz w:val="22"/>
          <w:szCs w:val="22"/>
          <w:lang w:val="de-CH"/>
        </w:rPr>
        <w:t>Sie erhalten Beratung und Begleitung bei der Entwicklung von Aktionen.</w:t>
      </w:r>
    </w:p>
    <w:p w14:paraId="1507DDFF" w14:textId="3DE970C0" w:rsidR="002246CF" w:rsidRDefault="00DC0326" w:rsidP="00706FA6">
      <w:pPr>
        <w:pStyle w:val="Listenabsatz"/>
        <w:numPr>
          <w:ilvl w:val="0"/>
          <w:numId w:val="48"/>
        </w:numPr>
        <w:rPr>
          <w:rFonts w:cstheme="minorHAnsi"/>
          <w:sz w:val="22"/>
          <w:szCs w:val="22"/>
          <w:lang w:val="de-CH"/>
        </w:rPr>
      </w:pPr>
      <w:r w:rsidRPr="00DC0326">
        <w:rPr>
          <w:rFonts w:cstheme="minorHAnsi"/>
          <w:sz w:val="22"/>
          <w:szCs w:val="22"/>
          <w:lang w:val="de-CH"/>
        </w:rPr>
        <w:t xml:space="preserve">Sensibilisierung der Medien und Animierung zur Berichterstattung. </w:t>
      </w:r>
    </w:p>
    <w:p w14:paraId="23903717" w14:textId="77777777" w:rsidR="007D6B11" w:rsidRDefault="007D6B11" w:rsidP="007D6B11">
      <w:pPr>
        <w:pStyle w:val="Listenabsatz"/>
        <w:rPr>
          <w:rFonts w:cstheme="minorHAnsi"/>
          <w:sz w:val="22"/>
          <w:szCs w:val="22"/>
          <w:lang w:val="de-CH"/>
        </w:rPr>
      </w:pPr>
    </w:p>
    <w:p w14:paraId="53AA325E" w14:textId="77777777" w:rsidR="007D6B11" w:rsidRPr="007D6B11" w:rsidRDefault="007D6B11" w:rsidP="007D6B11">
      <w:pPr>
        <w:rPr>
          <w:b/>
          <w:bCs/>
          <w:sz w:val="22"/>
          <w:szCs w:val="22"/>
          <w:lang w:val="de-CH"/>
        </w:rPr>
      </w:pPr>
      <w:r w:rsidRPr="007D6B11">
        <w:rPr>
          <w:b/>
          <w:bCs/>
          <w:sz w:val="22"/>
          <w:szCs w:val="22"/>
          <w:lang w:val="de-CH"/>
        </w:rPr>
        <w:t xml:space="preserve">Ihre Ansprechpartner für Fragen, Ideen, Hinweise, Anregungen und Anmeldung an das Austauschtreffen: </w:t>
      </w:r>
    </w:p>
    <w:p w14:paraId="1A78C3C5" w14:textId="01660315" w:rsidR="007D6B11" w:rsidRPr="007D6B11" w:rsidRDefault="007D6B11" w:rsidP="007D6B11">
      <w:pPr>
        <w:rPr>
          <w:rFonts w:cstheme="minorHAnsi"/>
          <w:sz w:val="22"/>
          <w:szCs w:val="22"/>
          <w:lang w:val="de-CH"/>
        </w:rPr>
      </w:pPr>
      <w:r w:rsidRPr="007D6B11">
        <w:rPr>
          <w:sz w:val="22"/>
          <w:szCs w:val="22"/>
          <w:lang w:val="de-CH"/>
        </w:rPr>
        <w:t>Nina Rofe, Behindertenkonferenz SG AR AI. 071 898 03 30, nina.rofe@bksga.ch</w:t>
      </w:r>
    </w:p>
    <w:p w14:paraId="14A01050" w14:textId="74F3358F" w:rsidR="002246CF" w:rsidRDefault="002246CF" w:rsidP="00706FA6">
      <w:pPr>
        <w:rPr>
          <w:rFonts w:cstheme="minorHAnsi"/>
          <w:sz w:val="22"/>
          <w:szCs w:val="22"/>
          <w:highlight w:val="yellow"/>
          <w:lang w:val="de-CH"/>
        </w:rPr>
      </w:pPr>
    </w:p>
    <w:bookmarkEnd w:id="0"/>
    <w:p w14:paraId="5CAF15E1" w14:textId="4EE214C3" w:rsidR="007D5B93" w:rsidRPr="00706FA6" w:rsidRDefault="007D5B93" w:rsidP="00706FA6">
      <w:pPr>
        <w:rPr>
          <w:rFonts w:cstheme="minorHAnsi"/>
          <w:sz w:val="22"/>
          <w:szCs w:val="22"/>
          <w:highlight w:val="yellow"/>
          <w:lang w:val="de-CH"/>
        </w:rPr>
      </w:pPr>
    </w:p>
    <w:sectPr w:rsidR="007D5B93" w:rsidRPr="00706FA6" w:rsidSect="008C3794">
      <w:headerReference w:type="even" r:id="rId14"/>
      <w:headerReference w:type="default" r:id="rId15"/>
      <w:footerReference w:type="even" r:id="rId16"/>
      <w:footerReference w:type="default" r:id="rId17"/>
      <w:headerReference w:type="first" r:id="rId18"/>
      <w:footerReference w:type="first" r:id="rId19"/>
      <w:pgSz w:w="11906" w:h="16838" w:code="9"/>
      <w:pgMar w:top="1191" w:right="1077" w:bottom="907" w:left="1701" w:header="964" w:footer="2268" w:gutter="0"/>
      <w:pgNumType w:start="1"/>
      <w:cols w:space="708"/>
      <w:titlePg/>
      <w:docGrid w:linePitch="360"/>
    </w:sectPr>
  </w:body>
</w:document>
</file>

<file path=word/customizations.xml><?xml version="1.0" encoding="utf-8"?>
<wne:tcg xmlns:r="http://schemas.openxmlformats.org/officeDocument/2006/relationships" xmlns:wne="http://schemas.microsoft.com/office/word/2006/wordml">
  <wne:keymaps>
    <wne:keymap wne:kcmPrimary="034E">
      <wne:acd wne:acdName="acd0"/>
    </wne:keymap>
  </wne:keymaps>
  <wne:toolbars>
    <wne:acdManifest>
      <wne:acdEntry wne:acdName="acd0"/>
    </wne:acdManifest>
  </wne:toolbars>
  <wne:acds>
    <wne:acd wne:argValue="AgBUAGUAeAB0AGsA9gByAHAAZQByADsAXwBUAGUAeAB0AA==" wne:acdName="acd0"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ADF670A" w14:textId="77777777" w:rsidR="00B15CB9" w:rsidRDefault="00B15CB9" w:rsidP="00511206">
      <w:pPr>
        <w:spacing w:after="0" w:line="240" w:lineRule="auto"/>
      </w:pPr>
      <w:r>
        <w:separator/>
      </w:r>
    </w:p>
  </w:endnote>
  <w:endnote w:type="continuationSeparator" w:id="0">
    <w:p w14:paraId="7CF66190" w14:textId="77777777" w:rsidR="00B15CB9" w:rsidRDefault="00B15CB9" w:rsidP="0051120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Latha">
    <w:panose1 w:val="02000400000000000000"/>
    <w:charset w:val="00"/>
    <w:family w:val="swiss"/>
    <w:pitch w:val="variable"/>
    <w:sig w:usb0="001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Arial Black">
    <w:panose1 w:val="020B0A04020102020204"/>
    <w:charset w:val="00"/>
    <w:family w:val="swiss"/>
    <w:pitch w:val="variable"/>
    <w:sig w:usb0="A00002AF" w:usb1="400078FB"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6C8E3F" w14:textId="20DDC356" w:rsidR="008C3794" w:rsidRPr="008C3794" w:rsidRDefault="008C3794" w:rsidP="0003289A">
    <w:pPr>
      <w:pStyle w:val="Fuzeile"/>
      <w:tabs>
        <w:tab w:val="clear" w:pos="4536"/>
        <w:tab w:val="clear" w:pos="9072"/>
        <w:tab w:val="left" w:pos="1800"/>
      </w:tabs>
      <w:rPr>
        <w:noProof/>
        <w:sz w:val="18"/>
        <w:szCs w:val="18"/>
        <w:lang w:val="de-CH" w:eastAsia="de-CH"/>
      </w:rPr>
    </w:pPr>
    <w:r w:rsidRPr="008C3794">
      <w:rPr>
        <w:noProof/>
        <w:sz w:val="16"/>
        <w:szCs w:val="16"/>
        <w:lang w:val="de-CH" w:eastAsia="de-CH"/>
      </w:rPr>
      <w:drawing>
        <wp:anchor distT="0" distB="0" distL="114300" distR="114300" simplePos="0" relativeHeight="251694080" behindDoc="0" locked="0" layoutInCell="1" allowOverlap="1" wp14:anchorId="53DDF73D" wp14:editId="43BBA3D3">
          <wp:simplePos x="0" y="0"/>
          <wp:positionH relativeFrom="margin">
            <wp:posOffset>-27305</wp:posOffset>
          </wp:positionH>
          <wp:positionV relativeFrom="paragraph">
            <wp:posOffset>487680</wp:posOffset>
          </wp:positionV>
          <wp:extent cx="3819525" cy="316230"/>
          <wp:effectExtent l="0" t="0" r="9525" b="7620"/>
          <wp:wrapThrough wrapText="bothSides">
            <wp:wrapPolygon edited="0">
              <wp:start x="0" y="0"/>
              <wp:lineTo x="0" y="20819"/>
              <wp:lineTo x="21546" y="20819"/>
              <wp:lineTo x="21546" y="0"/>
              <wp:lineTo x="0" y="0"/>
            </wp:wrapPolygon>
          </wp:wrapThrough>
          <wp:docPr id="73" name="Grafik 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3819525" cy="316230"/>
                  </a:xfrm>
                  <a:prstGeom prst="rect">
                    <a:avLst/>
                  </a:prstGeom>
                  <a:noFill/>
                  <a:ln>
                    <a:noFill/>
                  </a:ln>
                </pic:spPr>
              </pic:pic>
            </a:graphicData>
          </a:graphic>
          <wp14:sizeRelH relativeFrom="page">
            <wp14:pctWidth>0</wp14:pctWidth>
          </wp14:sizeRelH>
          <wp14:sizeRelV relativeFrom="page">
            <wp14:pctHeight>0</wp14:pctHeight>
          </wp14:sizeRelV>
        </wp:anchor>
      </w:drawing>
    </w:r>
    <w:r w:rsidRPr="008C3794">
      <w:rPr>
        <w:noProof/>
        <w:sz w:val="16"/>
        <w:szCs w:val="16"/>
        <w:lang w:val="de-CH" w:eastAsia="de-CH"/>
      </w:rPr>
      <w:drawing>
        <wp:anchor distT="0" distB="0" distL="114300" distR="114300" simplePos="0" relativeHeight="251693056" behindDoc="0" locked="0" layoutInCell="1" allowOverlap="1" wp14:anchorId="47F286C7" wp14:editId="5BB6ED2F">
          <wp:simplePos x="0" y="0"/>
          <wp:positionH relativeFrom="margin">
            <wp:posOffset>4215765</wp:posOffset>
          </wp:positionH>
          <wp:positionV relativeFrom="paragraph">
            <wp:posOffset>437515</wp:posOffset>
          </wp:positionV>
          <wp:extent cx="1762125" cy="553720"/>
          <wp:effectExtent l="0" t="0" r="9525" b="0"/>
          <wp:wrapThrough wrapText="bothSides">
            <wp:wrapPolygon edited="0">
              <wp:start x="0" y="0"/>
              <wp:lineTo x="0" y="20807"/>
              <wp:lineTo x="21483" y="20807"/>
              <wp:lineTo x="21483" y="0"/>
              <wp:lineTo x="0" y="0"/>
            </wp:wrapPolygon>
          </wp:wrapThrough>
          <wp:docPr id="72" name="Grafik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 cstate="print">
                    <a:extLst>
                      <a:ext uri="{28A0092B-C50C-407E-A947-70E740481C1C}">
                        <a14:useLocalDpi xmlns:a14="http://schemas.microsoft.com/office/drawing/2010/main" val="0"/>
                      </a:ext>
                    </a:extLst>
                  </a:blip>
                  <a:srcRect/>
                  <a:stretch>
                    <a:fillRect/>
                  </a:stretch>
                </pic:blipFill>
                <pic:spPr bwMode="auto">
                  <a:xfrm>
                    <a:off x="0" y="0"/>
                    <a:ext cx="1762125" cy="5537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8C3794">
      <w:rPr>
        <w:noProof/>
        <w:sz w:val="16"/>
        <w:szCs w:val="16"/>
        <w:lang w:val="de-CH" w:eastAsia="de-CH"/>
      </w:rPr>
      <w:t>I</w:t>
    </w:r>
    <w:r w:rsidRPr="008C3794">
      <w:rPr>
        <w:noProof/>
        <w:sz w:val="18"/>
        <w:szCs w:val="18"/>
        <w:lang w:val="de-CH" w:eastAsia="de-CH"/>
      </w:rPr>
      <w:t>n Zusammenarbeit mit: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B6DC86" w14:textId="6755F717" w:rsidR="0055130B" w:rsidRDefault="0003289A" w:rsidP="00507EF1">
    <w:pPr>
      <w:pStyle w:val="Fuzeile"/>
    </w:pPr>
    <w:r w:rsidRPr="0003289A">
      <w:rPr>
        <w:noProof/>
        <w:lang w:val="de-CH" w:eastAsia="de-CH"/>
      </w:rPr>
      <w:drawing>
        <wp:anchor distT="0" distB="0" distL="114300" distR="114300" simplePos="0" relativeHeight="251707392" behindDoc="0" locked="0" layoutInCell="1" allowOverlap="1" wp14:anchorId="6227A68B" wp14:editId="262D15D0">
          <wp:simplePos x="0" y="0"/>
          <wp:positionH relativeFrom="margin">
            <wp:posOffset>4168140</wp:posOffset>
          </wp:positionH>
          <wp:positionV relativeFrom="paragraph">
            <wp:posOffset>665480</wp:posOffset>
          </wp:positionV>
          <wp:extent cx="1762125" cy="553720"/>
          <wp:effectExtent l="0" t="0" r="9525" b="0"/>
          <wp:wrapThrough wrapText="bothSides">
            <wp:wrapPolygon edited="0">
              <wp:start x="0" y="0"/>
              <wp:lineTo x="0" y="20807"/>
              <wp:lineTo x="21483" y="20807"/>
              <wp:lineTo x="21483" y="0"/>
              <wp:lineTo x="0" y="0"/>
            </wp:wrapPolygon>
          </wp:wrapThrough>
          <wp:docPr id="88" name="Grafik 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1762125" cy="5537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03289A">
      <w:rPr>
        <w:noProof/>
        <w:lang w:val="de-CH" w:eastAsia="de-CH"/>
      </w:rPr>
      <w:drawing>
        <wp:anchor distT="0" distB="0" distL="114300" distR="114300" simplePos="0" relativeHeight="251708416" behindDoc="0" locked="0" layoutInCell="1" allowOverlap="1" wp14:anchorId="2AAA94F2" wp14:editId="6D20CD38">
          <wp:simplePos x="0" y="0"/>
          <wp:positionH relativeFrom="margin">
            <wp:posOffset>134620</wp:posOffset>
          </wp:positionH>
          <wp:positionV relativeFrom="paragraph">
            <wp:posOffset>734695</wp:posOffset>
          </wp:positionV>
          <wp:extent cx="3819525" cy="316230"/>
          <wp:effectExtent l="0" t="0" r="9525" b="7620"/>
          <wp:wrapThrough wrapText="bothSides">
            <wp:wrapPolygon edited="0">
              <wp:start x="0" y="0"/>
              <wp:lineTo x="0" y="20819"/>
              <wp:lineTo x="21546" y="20819"/>
              <wp:lineTo x="21546" y="0"/>
              <wp:lineTo x="0" y="0"/>
            </wp:wrapPolygon>
          </wp:wrapThrough>
          <wp:docPr id="89" name="Grafik 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 cstate="print">
                    <a:extLst>
                      <a:ext uri="{28A0092B-C50C-407E-A947-70E740481C1C}">
                        <a14:useLocalDpi xmlns:a14="http://schemas.microsoft.com/office/drawing/2010/main" val="0"/>
                      </a:ext>
                    </a:extLst>
                  </a:blip>
                  <a:srcRect/>
                  <a:stretch>
                    <a:fillRect/>
                  </a:stretch>
                </pic:blipFill>
                <pic:spPr bwMode="auto">
                  <a:xfrm>
                    <a:off x="0" y="0"/>
                    <a:ext cx="3819525" cy="316230"/>
                  </a:xfrm>
                  <a:prstGeom prst="rect">
                    <a:avLst/>
                  </a:prstGeom>
                  <a:noFill/>
                  <a:ln>
                    <a:noFill/>
                  </a:ln>
                </pic:spPr>
              </pic:pic>
            </a:graphicData>
          </a:graphic>
          <wp14:sizeRelH relativeFrom="page">
            <wp14:pctWidth>0</wp14:pctWidth>
          </wp14:sizeRelH>
          <wp14:sizeRelV relativeFrom="page">
            <wp14:pctHeight>0</wp14:pctHeight>
          </wp14:sizeRelV>
        </wp:anchor>
      </w:drawing>
    </w:r>
    <w:r w:rsidRPr="0003289A">
      <w:rPr>
        <w:noProof/>
        <w:lang w:val="de-CH" w:eastAsia="de-CH"/>
      </w:rPr>
      <w:drawing>
        <wp:anchor distT="0" distB="0" distL="114300" distR="114300" simplePos="0" relativeHeight="251709440" behindDoc="1" locked="0" layoutInCell="1" allowOverlap="1" wp14:anchorId="1E6DDE39" wp14:editId="77F2F45D">
          <wp:simplePos x="0" y="0"/>
          <wp:positionH relativeFrom="column">
            <wp:posOffset>4730750</wp:posOffset>
          </wp:positionH>
          <wp:positionV relativeFrom="paragraph">
            <wp:posOffset>-635</wp:posOffset>
          </wp:positionV>
          <wp:extent cx="1390650" cy="323850"/>
          <wp:effectExtent l="0" t="0" r="0" b="0"/>
          <wp:wrapNone/>
          <wp:docPr id="90" name="Grafik 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bksga-logotype-2.jpg"/>
                  <pic:cNvPicPr/>
                </pic:nvPicPr>
                <pic:blipFill>
                  <a:blip r:embed="rId3">
                    <a:extLst>
                      <a:ext uri="{28A0092B-C50C-407E-A947-70E740481C1C}">
                        <a14:useLocalDpi xmlns:a14="http://schemas.microsoft.com/office/drawing/2010/main" val="0"/>
                      </a:ext>
                    </a:extLst>
                  </a:blip>
                  <a:stretch>
                    <a:fillRect/>
                  </a:stretch>
                </pic:blipFill>
                <pic:spPr>
                  <a:xfrm>
                    <a:off x="0" y="0"/>
                    <a:ext cx="1390650" cy="323850"/>
                  </a:xfrm>
                  <a:prstGeom prst="rect">
                    <a:avLst/>
                  </a:prstGeom>
                </pic:spPr>
              </pic:pic>
            </a:graphicData>
          </a:graphic>
        </wp:anchor>
      </w:drawing>
    </w:r>
    <w:r w:rsidRPr="0003289A">
      <w:rPr>
        <w:noProof/>
        <w:lang w:val="de-CH" w:eastAsia="de-CH"/>
      </w:rPr>
      <w:drawing>
        <wp:anchor distT="0" distB="0" distL="114300" distR="114300" simplePos="0" relativeHeight="251710464" behindDoc="1" locked="0" layoutInCell="1" allowOverlap="1" wp14:anchorId="3E9594D0" wp14:editId="0B7AC150">
          <wp:simplePos x="0" y="0"/>
          <wp:positionH relativeFrom="column">
            <wp:posOffset>1462405</wp:posOffset>
          </wp:positionH>
          <wp:positionV relativeFrom="paragraph">
            <wp:posOffset>6350</wp:posOffset>
          </wp:positionV>
          <wp:extent cx="1386840" cy="294005"/>
          <wp:effectExtent l="0" t="0" r="3810" b="0"/>
          <wp:wrapNone/>
          <wp:docPr id="91" name="Grafik 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AR_gross_rgb.jpg"/>
                  <pic:cNvPicPr/>
                </pic:nvPicPr>
                <pic:blipFill>
                  <a:blip r:embed="rId4">
                    <a:extLst>
                      <a:ext uri="{28A0092B-C50C-407E-A947-70E740481C1C}">
                        <a14:useLocalDpi xmlns:a14="http://schemas.microsoft.com/office/drawing/2010/main" val="0"/>
                      </a:ext>
                    </a:extLst>
                  </a:blip>
                  <a:stretch>
                    <a:fillRect/>
                  </a:stretch>
                </pic:blipFill>
                <pic:spPr>
                  <a:xfrm>
                    <a:off x="0" y="0"/>
                    <a:ext cx="1386840" cy="294005"/>
                  </a:xfrm>
                  <a:prstGeom prst="rect">
                    <a:avLst/>
                  </a:prstGeom>
                </pic:spPr>
              </pic:pic>
            </a:graphicData>
          </a:graphic>
          <wp14:sizeRelH relativeFrom="margin">
            <wp14:pctWidth>0</wp14:pctWidth>
          </wp14:sizeRelH>
          <wp14:sizeRelV relativeFrom="margin">
            <wp14:pctHeight>0</wp14:pctHeight>
          </wp14:sizeRelV>
        </wp:anchor>
      </w:drawing>
    </w:r>
    <w:r w:rsidRPr="0003289A">
      <w:rPr>
        <w:noProof/>
        <w:lang w:val="de-CH" w:eastAsia="de-CH"/>
      </w:rPr>
      <w:drawing>
        <wp:anchor distT="0" distB="0" distL="114300" distR="114300" simplePos="0" relativeHeight="251711488" behindDoc="1" locked="0" layoutInCell="1" allowOverlap="1" wp14:anchorId="7F56D40E" wp14:editId="41120D8E">
          <wp:simplePos x="0" y="0"/>
          <wp:positionH relativeFrom="column">
            <wp:posOffset>0</wp:posOffset>
          </wp:positionH>
          <wp:positionV relativeFrom="paragraph">
            <wp:posOffset>84455</wp:posOffset>
          </wp:positionV>
          <wp:extent cx="1290320" cy="214630"/>
          <wp:effectExtent l="0" t="0" r="5080" b="0"/>
          <wp:wrapNone/>
          <wp:docPr id="92" name="Grafik 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Kanton St.Gallen_f.jpg"/>
                  <pic:cNvPicPr/>
                </pic:nvPicPr>
                <pic:blipFill>
                  <a:blip r:embed="rId5">
                    <a:extLst>
                      <a:ext uri="{28A0092B-C50C-407E-A947-70E740481C1C}">
                        <a14:useLocalDpi xmlns:a14="http://schemas.microsoft.com/office/drawing/2010/main" val="0"/>
                      </a:ext>
                    </a:extLst>
                  </a:blip>
                  <a:stretch>
                    <a:fillRect/>
                  </a:stretch>
                </pic:blipFill>
                <pic:spPr>
                  <a:xfrm>
                    <a:off x="0" y="0"/>
                    <a:ext cx="1290320" cy="214630"/>
                  </a:xfrm>
                  <a:prstGeom prst="rect">
                    <a:avLst/>
                  </a:prstGeom>
                </pic:spPr>
              </pic:pic>
            </a:graphicData>
          </a:graphic>
          <wp14:sizeRelH relativeFrom="margin">
            <wp14:pctWidth>0</wp14:pctWidth>
          </wp14:sizeRelH>
          <wp14:sizeRelV relativeFrom="margin">
            <wp14:pctHeight>0</wp14:pctHeight>
          </wp14:sizeRelV>
        </wp:anchor>
      </w:drawing>
    </w:r>
    <w:r w:rsidRPr="0003289A">
      <w:rPr>
        <w:noProof/>
        <w:lang w:val="de-CH" w:eastAsia="de-CH"/>
      </w:rPr>
      <w:drawing>
        <wp:anchor distT="0" distB="0" distL="114300" distR="114300" simplePos="0" relativeHeight="251712512" behindDoc="1" locked="0" layoutInCell="1" allowOverlap="1" wp14:anchorId="6C9ECCC9" wp14:editId="232330CF">
          <wp:simplePos x="0" y="0"/>
          <wp:positionH relativeFrom="column">
            <wp:posOffset>2988945</wp:posOffset>
          </wp:positionH>
          <wp:positionV relativeFrom="paragraph">
            <wp:posOffset>54610</wp:posOffset>
          </wp:positionV>
          <wp:extent cx="1514475" cy="273050"/>
          <wp:effectExtent l="0" t="0" r="9525" b="0"/>
          <wp:wrapNone/>
          <wp:docPr id="93" name="Grafik 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LogoAI_farbig_100mm.jpg"/>
                  <pic:cNvPicPr/>
                </pic:nvPicPr>
                <pic:blipFill>
                  <a:blip r:embed="rId6">
                    <a:extLst>
                      <a:ext uri="{28A0092B-C50C-407E-A947-70E740481C1C}">
                        <a14:useLocalDpi xmlns:a14="http://schemas.microsoft.com/office/drawing/2010/main" val="0"/>
                      </a:ext>
                    </a:extLst>
                  </a:blip>
                  <a:stretch>
                    <a:fillRect/>
                  </a:stretch>
                </pic:blipFill>
                <pic:spPr>
                  <a:xfrm>
                    <a:off x="0" y="0"/>
                    <a:ext cx="1514475" cy="273050"/>
                  </a:xfrm>
                  <a:prstGeom prst="rect">
                    <a:avLst/>
                  </a:prstGeom>
                </pic:spPr>
              </pic:pic>
            </a:graphicData>
          </a:graphic>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806002" w14:textId="138214B0" w:rsidR="00507EF1" w:rsidRDefault="00077B97" w:rsidP="00507EF1">
    <w:pPr>
      <w:pStyle w:val="Fuzeile"/>
    </w:pPr>
    <w:r w:rsidRPr="0003289A">
      <w:rPr>
        <w:noProof/>
        <w:lang w:val="de-CH" w:eastAsia="de-CH"/>
      </w:rPr>
      <w:drawing>
        <wp:anchor distT="0" distB="0" distL="114300" distR="114300" simplePos="0" relativeHeight="251702272" behindDoc="1" locked="0" layoutInCell="1" allowOverlap="1" wp14:anchorId="35F6B0E6" wp14:editId="72C0B7A3">
          <wp:simplePos x="0" y="0"/>
          <wp:positionH relativeFrom="column">
            <wp:posOffset>4854575</wp:posOffset>
          </wp:positionH>
          <wp:positionV relativeFrom="paragraph">
            <wp:posOffset>396240</wp:posOffset>
          </wp:positionV>
          <wp:extent cx="1390650" cy="323850"/>
          <wp:effectExtent l="0" t="0" r="0" b="0"/>
          <wp:wrapNone/>
          <wp:docPr id="84" name="Grafik 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bksga-logotype-2.jpg"/>
                  <pic:cNvPicPr/>
                </pic:nvPicPr>
                <pic:blipFill>
                  <a:blip r:embed="rId1">
                    <a:extLst>
                      <a:ext uri="{28A0092B-C50C-407E-A947-70E740481C1C}">
                        <a14:useLocalDpi xmlns:a14="http://schemas.microsoft.com/office/drawing/2010/main" val="0"/>
                      </a:ext>
                    </a:extLst>
                  </a:blip>
                  <a:stretch>
                    <a:fillRect/>
                  </a:stretch>
                </pic:blipFill>
                <pic:spPr>
                  <a:xfrm>
                    <a:off x="0" y="0"/>
                    <a:ext cx="1390650" cy="323850"/>
                  </a:xfrm>
                  <a:prstGeom prst="rect">
                    <a:avLst/>
                  </a:prstGeom>
                </pic:spPr>
              </pic:pic>
            </a:graphicData>
          </a:graphic>
        </wp:anchor>
      </w:drawing>
    </w:r>
    <w:r w:rsidRPr="0003289A">
      <w:rPr>
        <w:noProof/>
        <w:lang w:val="de-CH" w:eastAsia="de-CH"/>
      </w:rPr>
      <w:drawing>
        <wp:anchor distT="0" distB="0" distL="114300" distR="114300" simplePos="0" relativeHeight="251705344" behindDoc="1" locked="0" layoutInCell="1" allowOverlap="1" wp14:anchorId="5AA1B4FC" wp14:editId="6152E6D2">
          <wp:simplePos x="0" y="0"/>
          <wp:positionH relativeFrom="column">
            <wp:posOffset>3088005</wp:posOffset>
          </wp:positionH>
          <wp:positionV relativeFrom="paragraph">
            <wp:posOffset>472440</wp:posOffset>
          </wp:positionV>
          <wp:extent cx="1514475" cy="273050"/>
          <wp:effectExtent l="0" t="0" r="9525" b="0"/>
          <wp:wrapNone/>
          <wp:docPr id="87" name="Grafik 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LogoAI_farbig_100mm.jpg"/>
                  <pic:cNvPicPr/>
                </pic:nvPicPr>
                <pic:blipFill>
                  <a:blip r:embed="rId2">
                    <a:extLst>
                      <a:ext uri="{28A0092B-C50C-407E-A947-70E740481C1C}">
                        <a14:useLocalDpi xmlns:a14="http://schemas.microsoft.com/office/drawing/2010/main" val="0"/>
                      </a:ext>
                    </a:extLst>
                  </a:blip>
                  <a:stretch>
                    <a:fillRect/>
                  </a:stretch>
                </pic:blipFill>
                <pic:spPr>
                  <a:xfrm>
                    <a:off x="0" y="0"/>
                    <a:ext cx="1514475" cy="273050"/>
                  </a:xfrm>
                  <a:prstGeom prst="rect">
                    <a:avLst/>
                  </a:prstGeom>
                </pic:spPr>
              </pic:pic>
            </a:graphicData>
          </a:graphic>
        </wp:anchor>
      </w:drawing>
    </w:r>
    <w:r w:rsidRPr="0003289A">
      <w:rPr>
        <w:noProof/>
        <w:lang w:val="de-CH" w:eastAsia="de-CH"/>
      </w:rPr>
      <w:drawing>
        <wp:anchor distT="0" distB="0" distL="114300" distR="114300" simplePos="0" relativeHeight="251703296" behindDoc="1" locked="0" layoutInCell="1" allowOverlap="1" wp14:anchorId="4CC515F6" wp14:editId="36B6CEA3">
          <wp:simplePos x="0" y="0"/>
          <wp:positionH relativeFrom="column">
            <wp:posOffset>1529080</wp:posOffset>
          </wp:positionH>
          <wp:positionV relativeFrom="paragraph">
            <wp:posOffset>394335</wp:posOffset>
          </wp:positionV>
          <wp:extent cx="1386840" cy="294005"/>
          <wp:effectExtent l="0" t="0" r="3810" b="0"/>
          <wp:wrapNone/>
          <wp:docPr id="85" name="Grafik 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AR_gross_rgb.jpg"/>
                  <pic:cNvPicPr/>
                </pic:nvPicPr>
                <pic:blipFill>
                  <a:blip r:embed="rId3">
                    <a:extLst>
                      <a:ext uri="{28A0092B-C50C-407E-A947-70E740481C1C}">
                        <a14:useLocalDpi xmlns:a14="http://schemas.microsoft.com/office/drawing/2010/main" val="0"/>
                      </a:ext>
                    </a:extLst>
                  </a:blip>
                  <a:stretch>
                    <a:fillRect/>
                  </a:stretch>
                </pic:blipFill>
                <pic:spPr>
                  <a:xfrm>
                    <a:off x="0" y="0"/>
                    <a:ext cx="1386840" cy="294005"/>
                  </a:xfrm>
                  <a:prstGeom prst="rect">
                    <a:avLst/>
                  </a:prstGeom>
                </pic:spPr>
              </pic:pic>
            </a:graphicData>
          </a:graphic>
          <wp14:sizeRelH relativeFrom="margin">
            <wp14:pctWidth>0</wp14:pctWidth>
          </wp14:sizeRelH>
          <wp14:sizeRelV relativeFrom="margin">
            <wp14:pctHeight>0</wp14:pctHeight>
          </wp14:sizeRelV>
        </wp:anchor>
      </w:drawing>
    </w:r>
    <w:r w:rsidRPr="0003289A">
      <w:rPr>
        <w:noProof/>
        <w:lang w:val="de-CH" w:eastAsia="de-CH"/>
      </w:rPr>
      <w:drawing>
        <wp:anchor distT="0" distB="0" distL="114300" distR="114300" simplePos="0" relativeHeight="251704320" behindDoc="1" locked="0" layoutInCell="1" allowOverlap="1" wp14:anchorId="51C8C130" wp14:editId="3E1E1555">
          <wp:simplePos x="0" y="0"/>
          <wp:positionH relativeFrom="column">
            <wp:posOffset>0</wp:posOffset>
          </wp:positionH>
          <wp:positionV relativeFrom="paragraph">
            <wp:posOffset>476885</wp:posOffset>
          </wp:positionV>
          <wp:extent cx="1290320" cy="214630"/>
          <wp:effectExtent l="0" t="0" r="5080" b="0"/>
          <wp:wrapNone/>
          <wp:docPr id="86" name="Grafik 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Kanton St.Gallen_f.jpg"/>
                  <pic:cNvPicPr/>
                </pic:nvPicPr>
                <pic:blipFill>
                  <a:blip r:embed="rId4">
                    <a:extLst>
                      <a:ext uri="{28A0092B-C50C-407E-A947-70E740481C1C}">
                        <a14:useLocalDpi xmlns:a14="http://schemas.microsoft.com/office/drawing/2010/main" val="0"/>
                      </a:ext>
                    </a:extLst>
                  </a:blip>
                  <a:stretch>
                    <a:fillRect/>
                  </a:stretch>
                </pic:blipFill>
                <pic:spPr>
                  <a:xfrm>
                    <a:off x="0" y="0"/>
                    <a:ext cx="1290320" cy="21463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3C57D0C" w14:textId="77777777" w:rsidR="00B15CB9" w:rsidRDefault="00B15CB9" w:rsidP="00511206">
      <w:pPr>
        <w:spacing w:after="0" w:line="240" w:lineRule="auto"/>
      </w:pPr>
      <w:r>
        <w:separator/>
      </w:r>
    </w:p>
  </w:footnote>
  <w:footnote w:type="continuationSeparator" w:id="0">
    <w:p w14:paraId="1792ED87" w14:textId="77777777" w:rsidR="00B15CB9" w:rsidRDefault="00B15CB9" w:rsidP="0051120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81A60D" w14:textId="293EA2BB" w:rsidR="006A5D76" w:rsidRDefault="00DC0326">
    <w:pPr>
      <w:pStyle w:val="Kopfzeile"/>
    </w:pPr>
    <w:r>
      <w:rPr>
        <w:noProof/>
        <w:lang w:val="de-CH" w:eastAsia="de-CH"/>
      </w:rPr>
      <mc:AlternateContent>
        <mc:Choice Requires="wps">
          <w:drawing>
            <wp:anchor distT="0" distB="0" distL="114300" distR="114300" simplePos="0" relativeHeight="251656192" behindDoc="1" locked="0" layoutInCell="0" allowOverlap="1" wp14:anchorId="50E5504E" wp14:editId="62F5A3E4">
              <wp:simplePos x="0" y="0"/>
              <wp:positionH relativeFrom="page">
                <wp:align>center</wp:align>
              </wp:positionH>
              <wp:positionV relativeFrom="page">
                <wp:align>center</wp:align>
              </wp:positionV>
              <wp:extent cx="6077585" cy="1657350"/>
              <wp:effectExtent l="0" t="1905000" r="0" b="1495425"/>
              <wp:wrapNone/>
              <wp:docPr id="44" name="Textfeld 44" descr="[Correspondence.Watermark.Draft]" hidden="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077585" cy="165735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29D11730" w14:textId="77777777" w:rsidR="00DC0326" w:rsidRDefault="00DC0326" w:rsidP="00DC0326">
                          <w:pPr>
                            <w:jc w:val="center"/>
                            <w:rPr>
                              <w:rFonts w:ascii="Arial Black" w:hAnsi="Arial Black"/>
                              <w:color w:val="C0C0C0"/>
                              <w:sz w:val="120"/>
                              <w:szCs w:val="120"/>
                            </w:rPr>
                          </w:pPr>
                          <w:r>
                            <w:rPr>
                              <w:rFonts w:ascii="Arial Black" w:hAnsi="Arial Black"/>
                              <w:color w:val="C0C0C0"/>
                              <w:sz w:val="120"/>
                              <w:szCs w:val="120"/>
                            </w:rPr>
                            <w:t>ENTWURF</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50E5504E" id="_x0000_t202" coordsize="21600,21600" o:spt="202" path="m,l,21600r21600,l21600,xe">
              <v:stroke joinstyle="miter"/>
              <v:path gradientshapeok="t" o:connecttype="rect"/>
            </v:shapetype>
            <v:shape id="Textfeld 44" o:spid="_x0000_s1026" type="#_x0000_t202" alt="[Correspondence.Watermark.Draft]" style="position:absolute;margin-left:0;margin-top:0;width:478.55pt;height:130.5pt;rotation:-45;z-index:-251660288;visibility:hidden;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hGxY9QEAAMUDAAAOAAAAZHJzL2Uyb0RvYy54bWysU8tu2zAQvBfoPxC815JS+FHBcuAmTS9p&#10;EyAucqZJylIrctklbcl/3yWt2EVzC6oDIS3J2ZnZ0fJ6MB07aPQt2IoXk5wzbSWo1u4q/mNz92HB&#10;mQ/CKtGB1RU/as+vV+/fLXtX6itooFMaGYFYX/au4k0IrswyLxtthJ+A05Y2a0AjAn3iLlMoekI3&#10;XXaV57OsB1QOQWrvqXp72uSrhF/XWoaHuvY6sK7ixC2kFdO6jWu2Wopyh8I1rRxpiDewMKK11PQM&#10;dSuCYHtsX0GZViJ4qMNEgsmgrlupkwZSU+T/qHlqhNNJC5nj3dkm//9g5ffDk3tEFobPMNAAkwjv&#10;7kH+8szCTSPsTq8RoW+0UNS44Odyorc5Ohprqm70EL6oljwuoq9Z73w54sd5+NLHTtv+Gyi6IvYB&#10;UrehRsMQ4rXFpzw+qUzeMGJEQzueB0UNmKTiLJ/Pp4spZ5L2itl0/nGaRpmJMqLFQTj04asGw+JL&#10;xZGSkGDF4d6HyO5yZKQa2Z14hmE70JFIeQvqSKR7SkjF/e+9QE0G7M0NUKBIdY1gnimCa0yyXzpv&#10;hmeBbuwdiPZj95KQRCBFRTErTHRC/SQg01HwDqJj02TBieJ4eCR7Qo13vVuTfXdtUnLhOSqhrCSB&#10;Y65jGP/+Tqcuf9/qDwAAAP//AwBQSwMEFAAGAAgAAAAhANfFeYvbAAAABQEAAA8AAABkcnMvZG93&#10;bnJldi54bWxMj8FuwjAQRO+V+AdrkXorTlADbYiDKiBHDqT9ABMvSUS8DrGB9O+77aVcVhrNaOZt&#10;th5tJ244+NaRgngWgUCqnGmpVvD1Wby8gfBBk9GdI1TwjR7W+eQp06lxdzrgrQy14BLyqVbQhNCn&#10;UvqqQav9zPVI7J3cYHVgOdTSDPrO5baT8yhaSKtb4oVG97hpsDqXV6tguzP7oty++l2yKZJkubf1&#10;4WKVep6OHysQAcfwH4ZffEaHnJmO7krGi04BPxL+LnvvyTIGcVQwX8QRyDyTj/T5DwAAAP//AwBQ&#10;SwECLQAUAAYACAAAACEAtoM4kv4AAADhAQAAEwAAAAAAAAAAAAAAAAAAAAAAW0NvbnRlbnRfVHlw&#10;ZXNdLnhtbFBLAQItABQABgAIAAAAIQA4/SH/1gAAAJQBAAALAAAAAAAAAAAAAAAAAC8BAABfcmVs&#10;cy8ucmVsc1BLAQItABQABgAIAAAAIQC9hGxY9QEAAMUDAAAOAAAAAAAAAAAAAAAAAC4CAABkcnMv&#10;ZTJvRG9jLnhtbFBLAQItABQABgAIAAAAIQDXxXmL2wAAAAUBAAAPAAAAAAAAAAAAAAAAAE8EAABk&#10;cnMvZG93bnJldi54bWxQSwUGAAAAAAQABADzAAAAVwUAAAAA&#10;" o:allowincell="f" filled="f" stroked="f">
              <v:stroke joinstyle="round"/>
              <o:lock v:ext="edit" shapetype="t"/>
              <v:textbox style="mso-fit-shape-to-text:t">
                <w:txbxContent>
                  <w:p w14:paraId="29D11730" w14:textId="77777777" w:rsidR="00DC0326" w:rsidRDefault="00DC0326" w:rsidP="00DC0326">
                    <w:pPr>
                      <w:jc w:val="center"/>
                      <w:rPr>
                        <w:rFonts w:ascii="Arial Black" w:hAnsi="Arial Black"/>
                        <w:color w:val="C0C0C0"/>
                        <w:sz w:val="120"/>
                        <w:szCs w:val="120"/>
                      </w:rPr>
                    </w:pPr>
                    <w:r>
                      <w:rPr>
                        <w:rFonts w:ascii="Arial Black" w:hAnsi="Arial Black"/>
                        <w:color w:val="C0C0C0"/>
                        <w:sz w:val="120"/>
                        <w:szCs w:val="120"/>
                      </w:rPr>
                      <w:t>ENTWURF</w:t>
                    </w:r>
                  </w:p>
                </w:txbxContent>
              </v:textbox>
              <w10:wrap anchorx="page" anchory="page"/>
            </v:shape>
          </w:pict>
        </mc:Fallback>
      </mc:AlternateContent>
    </w:r>
    <w:r>
      <w:rPr>
        <w:noProof/>
        <w:lang w:val="de-CH" w:eastAsia="de-CH"/>
      </w:rPr>
      <mc:AlternateContent>
        <mc:Choice Requires="wps">
          <w:drawing>
            <wp:anchor distT="0" distB="0" distL="114300" distR="114300" simplePos="0" relativeHeight="251657216" behindDoc="1" locked="0" layoutInCell="0" allowOverlap="1" wp14:anchorId="084699A7" wp14:editId="389B7B46">
              <wp:simplePos x="0" y="0"/>
              <wp:positionH relativeFrom="page">
                <wp:align>center</wp:align>
              </wp:positionH>
              <wp:positionV relativeFrom="page">
                <wp:align>center</wp:align>
              </wp:positionV>
              <wp:extent cx="5209540" cy="2232660"/>
              <wp:effectExtent l="0" t="1495425" r="0" b="948690"/>
              <wp:wrapNone/>
              <wp:docPr id="43" name="Textfeld 43" descr="[Correspondence.Watermark.Copy]" hidden="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5209540" cy="223266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17335DC7" w14:textId="77777777" w:rsidR="00DC0326" w:rsidRDefault="00DC0326" w:rsidP="00DC0326">
                          <w:pPr>
                            <w:jc w:val="center"/>
                            <w:rPr>
                              <w:rFonts w:ascii="Arial Black" w:hAnsi="Arial Black"/>
                              <w:color w:val="C0C0C0"/>
                              <w:sz w:val="160"/>
                              <w:szCs w:val="160"/>
                            </w:rPr>
                          </w:pPr>
                          <w:r>
                            <w:rPr>
                              <w:rFonts w:ascii="Arial Black" w:hAnsi="Arial Black"/>
                              <w:color w:val="C0C0C0"/>
                              <w:sz w:val="160"/>
                              <w:szCs w:val="160"/>
                            </w:rPr>
                            <w:t>KOPIE</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 w14:anchorId="084699A7" id="Textfeld 43" o:spid="_x0000_s1027" type="#_x0000_t202" alt="[Correspondence.Watermark.Copy]" style="position:absolute;margin-left:0;margin-top:0;width:410.2pt;height:175.8pt;rotation:-45;z-index:-251659264;visibility:hidden;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POxV9gEAAMwDAAAOAAAAZHJzL2Uyb0RvYy54bWysU0Fu2zAQvBfIHwjeY8lKbSSC5cBNml7S&#10;JkBc5EyTlKVG5LJL2pJ/3yWt2EV7K6oDIS3J2ZnZ0eJ2MB3ba/Qt2IpPJzln2kpQrd1W/Pv64fKa&#10;Mx+EVaIDqyt+0J7fLi8+LHpX6gIa6JRGRiDWl72reBOCK7PMy0Yb4SfgtKXNGtCIQJ+4zRSKntBN&#10;lxV5Ps96QOUQpPaeqvfHTb5M+HWtZXiqa68D6ypO3EJaMa2buGbLhSi3KFzTypGG+AcWRrSWmp6g&#10;7kUQbIftX1CmlQge6jCRYDKo61bqpIHUTPM/1Lw0wumkhczx7mST/3+w8tv+xT0jC8MnGGiASYR3&#10;jyDfPLNw1wi71StE6BstFDWe8lM50VsfHI01Vdd6CJ9VSx5Po69Z73w54sd5+NLHTpv+Kyi6InYB&#10;UrehRsMQ4rXrmzw+qUzeMGJEQzucBkUNmKTirMhvZh9pS9JeUVwV83kaZSbKiBYH4dCHLxoMiy8V&#10;R0pCghX7Rx8iu/ORkWpkd+QZhs3AWjXqiMw3oA7EvaegVNz/3AnU5MPO3AHlisTXCOaVkrjCpP6d&#10;wHp4FehGCoHYP3fvQUk8UmIUs8JEQ9QPAjId5W8vOjZLThyZjodHzkfUeNe7Fbn40CZBZ56jIIpM&#10;0jnGO2by9+906vwTLn8BAAD//wMAUEsDBBQABgAIAAAAIQDaaVI02wAAAAUBAAAPAAAAZHJzL2Rv&#10;d25yZXYueG1sTI/BTsMwEETvSPyDtUjcqNPSlCpkU6G2OfbQwAds4yWJiNchdtvw9xgucFlpNKOZ&#10;t/lmsr268Og7JwjzWQKKpXamkwbh7bV8WIPygcRQ74QRvtjDpri9ySkz7ipHvlShUbFEfEYIbQhD&#10;prWvW7bkZ25gid67Gy2FKMdGm5Gusdz2epEkK22pk7jQ0sDbluuP6mwRdntzKKvd0u/TbZmmTwfb&#10;HD8t4v3d9PIMKvAU/sLwgx/RoYhMJ3cW41WPEB8Jvzd660WyBHVCeEznK9BFrv/TF98AAAD//wMA&#10;UEsBAi0AFAAGAAgAAAAhALaDOJL+AAAA4QEAABMAAAAAAAAAAAAAAAAAAAAAAFtDb250ZW50X1R5&#10;cGVzXS54bWxQSwECLQAUAAYACAAAACEAOP0h/9YAAACUAQAACwAAAAAAAAAAAAAAAAAvAQAAX3Jl&#10;bHMvLnJlbHNQSwECLQAUAAYACAAAACEAZzzsVfYBAADMAwAADgAAAAAAAAAAAAAAAAAuAgAAZHJz&#10;L2Uyb0RvYy54bWxQSwECLQAUAAYACAAAACEA2mlSNNsAAAAFAQAADwAAAAAAAAAAAAAAAABQBAAA&#10;ZHJzL2Rvd25yZXYueG1sUEsFBgAAAAAEAAQA8wAAAFgFAAAAAA==&#10;" o:allowincell="f" filled="f" stroked="f">
              <v:stroke joinstyle="round"/>
              <o:lock v:ext="edit" shapetype="t"/>
              <v:textbox style="mso-fit-shape-to-text:t">
                <w:txbxContent>
                  <w:p w14:paraId="17335DC7" w14:textId="77777777" w:rsidR="00DC0326" w:rsidRDefault="00DC0326" w:rsidP="00DC0326">
                    <w:pPr>
                      <w:jc w:val="center"/>
                      <w:rPr>
                        <w:rFonts w:ascii="Arial Black" w:hAnsi="Arial Black"/>
                        <w:color w:val="C0C0C0"/>
                        <w:sz w:val="160"/>
                        <w:szCs w:val="160"/>
                      </w:rPr>
                    </w:pPr>
                    <w:r>
                      <w:rPr>
                        <w:rFonts w:ascii="Arial Black" w:hAnsi="Arial Black"/>
                        <w:color w:val="C0C0C0"/>
                        <w:sz w:val="160"/>
                        <w:szCs w:val="160"/>
                      </w:rPr>
                      <w:t>KOPIE</w:t>
                    </w:r>
                  </w:p>
                </w:txbxContent>
              </v:textbox>
              <w10:wrap anchorx="page" anchory="page"/>
            </v:shape>
          </w:pict>
        </mc:Fallback>
      </mc:AlternateContent>
    </w:r>
    <w:r>
      <w:rPr>
        <w:noProof/>
        <w:lang w:val="de-CH" w:eastAsia="de-CH"/>
      </w:rPr>
      <mc:AlternateContent>
        <mc:Choice Requires="wps">
          <w:drawing>
            <wp:anchor distT="0" distB="0" distL="114300" distR="114300" simplePos="0" relativeHeight="251658240" behindDoc="1" locked="0" layoutInCell="0" allowOverlap="1" wp14:anchorId="178162ED" wp14:editId="47000F50">
              <wp:simplePos x="0" y="0"/>
              <wp:positionH relativeFrom="page">
                <wp:align>center</wp:align>
              </wp:positionH>
              <wp:positionV relativeFrom="page">
                <wp:align>center</wp:align>
              </wp:positionV>
              <wp:extent cx="5982335" cy="1631315"/>
              <wp:effectExtent l="0" t="1914525" r="0" b="1521460"/>
              <wp:wrapNone/>
              <wp:docPr id="42" name="Textfeld 42" descr="[Correspondence.Watermark.Archive]" hidden="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5982335" cy="163131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62B55994" w14:textId="77777777" w:rsidR="00DC0326" w:rsidRDefault="00DC0326" w:rsidP="00DC0326">
                          <w:pPr>
                            <w:jc w:val="center"/>
                            <w:rPr>
                              <w:rFonts w:ascii="Arial Black" w:hAnsi="Arial Black"/>
                              <w:color w:val="C0C0C0"/>
                              <w:sz w:val="120"/>
                              <w:szCs w:val="120"/>
                            </w:rPr>
                          </w:pPr>
                          <w:r>
                            <w:rPr>
                              <w:rFonts w:ascii="Arial Black" w:hAnsi="Arial Black"/>
                              <w:color w:val="C0C0C0"/>
                              <w:sz w:val="120"/>
                              <w:szCs w:val="120"/>
                            </w:rPr>
                            <w:t>ARCHIV</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 w14:anchorId="178162ED" id="Textfeld 42" o:spid="_x0000_s1028" type="#_x0000_t202" alt="[Correspondence.Watermark.Archive]" style="position:absolute;margin-left:0;margin-top:0;width:471.05pt;height:128.45pt;rotation:-45;z-index:-251658240;visibility:hidden;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GkjP+AEAAMwDAAAOAAAAZHJzL2Uyb0RvYy54bWysU0Fu2zAQvBfoHwjea0k2HDiC5cBNml7S&#10;NkBc5EyTlKVW5LJL2pJ/3yWt2EFzC6oDIS3J2ZnZ0fJmMB07aPQt2IoXk5wzbSWo1u4q/nNz/2nB&#10;mQ/CKtGB1RU/as9vVh8/LHtX6ik00CmNjECsL3tX8SYEV2aZl402wk/AaUubNaARgT5xlykUPaGb&#10;Lpvm+VXWAyqHILX3VL07bfJVwq9rLcOPuvY6sK7ixC2kFdO6jWu2Wopyh8I1rRxpiHewMKK11PQM&#10;dSeCYHts30CZViJ4qMNEgsmgrlupkwZSU+T/qHlqhNNJC5nj3dkm//9g5ffDk3tEFobPMNAAkwjv&#10;HkD+9szCbSPsTq8RoW+0UNS44Odyorc5Ohprqm70EL6oljwuoq9Z73w54sd5+NLHTtv+Gyi6IvYB&#10;UrehRsMQ4rXFdR6fVCZvGDGioR3Pg6IGTFJxfr2YzmZzziTtFVezYlbMU0tRRrQ4CIc+fNVgWHyp&#10;OFISEqw4PPgQ2V2OjFQjuxPPMGwH1qqKTyNoZL4FdSTuPQWl4v7PXqAmH/bmFihXJL5GMM+UxDUm&#10;9S8ENsOzQDdSCMT+sXsJSuKREqOYFSYaon4RkOkofwfRsXly4sR0PDxyPqHGu96tycX7Ngm68BwF&#10;UWSSzjHeMZOvv9Opy0+4+gsAAP//AwBQSwMEFAAGAAgAAAAhAIckacfbAAAABQEAAA8AAABkcnMv&#10;ZG93bnJldi54bWxMj8FuwjAQRO+V+g/WVuJWHCJCS4iDEJAjB9J+gIm3SUS8DrGB8Pfd9tJeVhrN&#10;aOZtth5tJ244+NaRgtk0AoFUOdNSreDzo3h9B+GDJqM7R6jggR7W+fNTplPj7nTEWxlqwSXkU62g&#10;CaFPpfRVg1b7qeuR2Ptyg9WB5VBLM+g7l9tOxlG0kFa3xAuN7nHbYHUur1bBbm8ORbmb+32yLZLk&#10;7WDr48UqNXkZNysQAcfwF4YffEaHnJlO7krGi04BPxJ+L3vLeTwDcVIQJ4slyDyT/+nzbwAAAP//&#10;AwBQSwECLQAUAAYACAAAACEAtoM4kv4AAADhAQAAEwAAAAAAAAAAAAAAAAAAAAAAW0NvbnRlbnRf&#10;VHlwZXNdLnhtbFBLAQItABQABgAIAAAAIQA4/SH/1gAAAJQBAAALAAAAAAAAAAAAAAAAAC8BAABf&#10;cmVscy8ucmVsc1BLAQItABQABgAIAAAAIQBoGkjP+AEAAMwDAAAOAAAAAAAAAAAAAAAAAC4CAABk&#10;cnMvZTJvRG9jLnhtbFBLAQItABQABgAIAAAAIQCHJGnH2wAAAAUBAAAPAAAAAAAAAAAAAAAAAFIE&#10;AABkcnMvZG93bnJldi54bWxQSwUGAAAAAAQABADzAAAAWgUAAAAA&#10;" o:allowincell="f" filled="f" stroked="f">
              <v:stroke joinstyle="round"/>
              <o:lock v:ext="edit" shapetype="t"/>
              <v:textbox style="mso-fit-shape-to-text:t">
                <w:txbxContent>
                  <w:p w14:paraId="62B55994" w14:textId="77777777" w:rsidR="00DC0326" w:rsidRDefault="00DC0326" w:rsidP="00DC0326">
                    <w:pPr>
                      <w:jc w:val="center"/>
                      <w:rPr>
                        <w:rFonts w:ascii="Arial Black" w:hAnsi="Arial Black"/>
                        <w:color w:val="C0C0C0"/>
                        <w:sz w:val="120"/>
                        <w:szCs w:val="120"/>
                      </w:rPr>
                    </w:pPr>
                    <w:r>
                      <w:rPr>
                        <w:rFonts w:ascii="Arial Black" w:hAnsi="Arial Black"/>
                        <w:color w:val="C0C0C0"/>
                        <w:sz w:val="120"/>
                        <w:szCs w:val="120"/>
                      </w:rPr>
                      <w:t>ARCHIV</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6060C8" w14:textId="6C9FF0B4" w:rsidR="0086707E" w:rsidRPr="0073580C" w:rsidRDefault="00A42819" w:rsidP="0073580C">
    <w:pPr>
      <w:pStyle w:val="Text11"/>
      <w:spacing w:line="510" w:lineRule="exact"/>
      <w:rPr>
        <w:lang w:val="de-CH"/>
      </w:rPr>
    </w:pPr>
    <w:r>
      <w:rPr>
        <w:noProof/>
        <w:lang w:val="de-CH" w:eastAsia="de-CH"/>
      </w:rPr>
      <w:drawing>
        <wp:anchor distT="0" distB="0" distL="114300" distR="114300" simplePos="0" relativeHeight="251684864" behindDoc="1" locked="0" layoutInCell="1" allowOverlap="1" wp14:anchorId="2FC6B5C7" wp14:editId="2D27C57B">
          <wp:simplePos x="0" y="0"/>
          <wp:positionH relativeFrom="margin">
            <wp:align>right</wp:align>
          </wp:positionH>
          <wp:positionV relativeFrom="paragraph">
            <wp:posOffset>-29210</wp:posOffset>
          </wp:positionV>
          <wp:extent cx="2123440" cy="476250"/>
          <wp:effectExtent l="0" t="0" r="0" b="0"/>
          <wp:wrapSquare wrapText="bothSides"/>
          <wp:docPr id="70" name="Grafik 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2123440" cy="476250"/>
                  </a:xfrm>
                  <a:prstGeom prst="rect">
                    <a:avLst/>
                  </a:prstGeom>
                  <a:noFill/>
                  <a:ln>
                    <a:noFill/>
                  </a:ln>
                </pic:spPr>
              </pic:pic>
            </a:graphicData>
          </a:graphic>
          <wp14:sizeRelH relativeFrom="page">
            <wp14:pctWidth>0</wp14:pctWidth>
          </wp14:sizeRelH>
          <wp14:sizeRelV relativeFrom="page">
            <wp14:pctHeight>0</wp14:pctHeight>
          </wp14:sizeRelV>
        </wp:anchor>
      </w:drawing>
    </w:r>
    <w:r w:rsidR="00DC0326">
      <w:rPr>
        <w:noProof/>
        <w:lang w:val="de-CH" w:eastAsia="de-CH"/>
      </w:rPr>
      <mc:AlternateContent>
        <mc:Choice Requires="wps">
          <w:drawing>
            <wp:anchor distT="0" distB="0" distL="114300" distR="114300" simplePos="0" relativeHeight="251660288" behindDoc="1" locked="0" layoutInCell="0" allowOverlap="1" wp14:anchorId="4002350F" wp14:editId="68F07AB2">
              <wp:simplePos x="0" y="0"/>
              <wp:positionH relativeFrom="page">
                <wp:align>center</wp:align>
              </wp:positionH>
              <wp:positionV relativeFrom="page">
                <wp:align>center</wp:align>
              </wp:positionV>
              <wp:extent cx="6077585" cy="1657350"/>
              <wp:effectExtent l="0" t="1905000" r="0" b="1495425"/>
              <wp:wrapNone/>
              <wp:docPr id="37" name="Textfeld 37" descr="[Correspondence.Watermark.Draft]" hidden="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077585" cy="165735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59E5AEED" w14:textId="77777777" w:rsidR="00DC0326" w:rsidRDefault="00DC0326" w:rsidP="00DC0326">
                          <w:pPr>
                            <w:jc w:val="center"/>
                            <w:rPr>
                              <w:rFonts w:ascii="Arial Black" w:hAnsi="Arial Black"/>
                              <w:color w:val="C0C0C0"/>
                              <w:sz w:val="120"/>
                              <w:szCs w:val="120"/>
                            </w:rPr>
                          </w:pPr>
                          <w:r>
                            <w:rPr>
                              <w:rFonts w:ascii="Arial Black" w:hAnsi="Arial Black"/>
                              <w:color w:val="C0C0C0"/>
                              <w:sz w:val="120"/>
                              <w:szCs w:val="120"/>
                            </w:rPr>
                            <w:t>ENTWURF</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4002350F" id="_x0000_t202" coordsize="21600,21600" o:spt="202" path="m,l,21600r21600,l21600,xe">
              <v:stroke joinstyle="miter"/>
              <v:path gradientshapeok="t" o:connecttype="rect"/>
            </v:shapetype>
            <v:shape id="Textfeld 37" o:spid="_x0000_s1029" type="#_x0000_t202" alt="[Correspondence.Watermark.Draft]" style="position:absolute;margin-left:0;margin-top:0;width:478.55pt;height:130.5pt;rotation:-45;z-index:-251656192;visibility:hidden;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iaH+QEAAMwDAAAOAAAAZHJzL2Uyb0RvYy54bWysU8tu2zAQvBfoPxC815IS+FHBcuAmTS9p&#10;GyAucqZJylIrctklbcl/3yWt2EV7C6IDIS3J2ZnZ0fJmMB07aPQt2IoXk5wzbSWo1u4q/mNz/2HB&#10;mQ/CKtGB1RU/as9vVu/fLXtX6itooFMaGYFYX/au4k0IrswyLxtthJ+A05Y2a0AjAn3iLlMoekI3&#10;XXaV57OsB1QOQWrvqXp32uSrhF/XWobvde11YF3FiVtIK6Z1G9dstRTlDoVrWjnSEK9gYURrqekZ&#10;6k4EwfbY/gdlWongoQ4TCSaDum6lThpITZH/o+apEU4nLWSOd2eb/NvBym+HJ/eILAyfYKABJhHe&#10;PYD85ZmF20bYnV4jQt9ooahxwc/lRG9zdDTWVN3oIXxWLXlcRF+z3vlyxI/z8KWPnbb9V1B0RewD&#10;pG5DjYYhxGuLj3l8Upm8YcSIhnY8D4oaMEnFWT6fTxdTziTtFbPp/HqaRpmJMqLFQTj04YsGw+JL&#10;xZGSkGDF4cGHyO5yZKQa2Z14hmE7sFZV/DrqiMy3oI7EvaegVNz/3gvU5MPe3ALlisTXCOaZkrjG&#10;pP6FwGZ4FuhGCoHYP3YvQUk8UmIUs8JEQ9RPAjId5e8gOjZNTpyYjodHzifUeNe7Nbl43yZBF56j&#10;IIpM0jnGO2by7+906vITrv4AAAD//wMAUEsDBBQABgAIAAAAIQDXxXmL2wAAAAUBAAAPAAAAZHJz&#10;L2Rvd25yZXYueG1sTI/BbsIwEETvlfgHa5F6K05QA22IgyogRw6k/QATL0lEvA6xgfTvu+2lXFYa&#10;zWjmbbYebSduOPjWkYJ4FoFAqpxpqVbw9Vm8vIHwQZPRnSNU8I0e1vnkKdOpcXc64K0MteAS8qlW&#10;0ITQp1L6qkGr/cz1SOyd3GB1YDnU0gz6zuW2k/MoWkirW+KFRve4abA6l1erYLsz+6LcvvpdsimS&#10;ZLm39eFilXqejh8rEAHH8B+GX3xGh5yZju5KxotOAT8S/i5778kyBnFUMF/EEcg8k4/0+Q8AAAD/&#10;/wMAUEsBAi0AFAAGAAgAAAAhALaDOJL+AAAA4QEAABMAAAAAAAAAAAAAAAAAAAAAAFtDb250ZW50&#10;X1R5cGVzXS54bWxQSwECLQAUAAYACAAAACEAOP0h/9YAAACUAQAACwAAAAAAAAAAAAAAAAAvAQAA&#10;X3JlbHMvLnJlbHNQSwECLQAUAAYACAAAACEAKkYmh/kBAADMAwAADgAAAAAAAAAAAAAAAAAuAgAA&#10;ZHJzL2Uyb0RvYy54bWxQSwECLQAUAAYACAAAACEA18V5i9sAAAAFAQAADwAAAAAAAAAAAAAAAABT&#10;BAAAZHJzL2Rvd25yZXYueG1sUEsFBgAAAAAEAAQA8wAAAFsFAAAAAA==&#10;" o:allowincell="f" filled="f" stroked="f">
              <v:stroke joinstyle="round"/>
              <o:lock v:ext="edit" shapetype="t"/>
              <v:textbox style="mso-fit-shape-to-text:t">
                <w:txbxContent>
                  <w:p w14:paraId="59E5AEED" w14:textId="77777777" w:rsidR="00DC0326" w:rsidRDefault="00DC0326" w:rsidP="00DC0326">
                    <w:pPr>
                      <w:jc w:val="center"/>
                      <w:rPr>
                        <w:rFonts w:ascii="Arial Black" w:hAnsi="Arial Black"/>
                        <w:color w:val="C0C0C0"/>
                        <w:sz w:val="120"/>
                        <w:szCs w:val="120"/>
                      </w:rPr>
                    </w:pPr>
                    <w:r>
                      <w:rPr>
                        <w:rFonts w:ascii="Arial Black" w:hAnsi="Arial Black"/>
                        <w:color w:val="C0C0C0"/>
                        <w:sz w:val="120"/>
                        <w:szCs w:val="120"/>
                      </w:rPr>
                      <w:t>ENTWURF</w:t>
                    </w:r>
                  </w:p>
                </w:txbxContent>
              </v:textbox>
              <w10:wrap anchorx="page" anchory="page"/>
            </v:shape>
          </w:pict>
        </mc:Fallback>
      </mc:AlternateContent>
    </w:r>
    <w:r w:rsidR="00DC0326">
      <w:rPr>
        <w:noProof/>
        <w:lang w:val="de-CH" w:eastAsia="de-CH"/>
      </w:rPr>
      <mc:AlternateContent>
        <mc:Choice Requires="wps">
          <w:drawing>
            <wp:anchor distT="0" distB="0" distL="114300" distR="114300" simplePos="0" relativeHeight="251661312" behindDoc="1" locked="0" layoutInCell="0" allowOverlap="1" wp14:anchorId="2FBA64DB" wp14:editId="572C7EDC">
              <wp:simplePos x="0" y="0"/>
              <wp:positionH relativeFrom="page">
                <wp:align>center</wp:align>
              </wp:positionH>
              <wp:positionV relativeFrom="page">
                <wp:align>center</wp:align>
              </wp:positionV>
              <wp:extent cx="5209540" cy="2232660"/>
              <wp:effectExtent l="0" t="1495425" r="0" b="948690"/>
              <wp:wrapNone/>
              <wp:docPr id="36" name="Textfeld 36" descr="[Correspondence.Watermark.Copy]" hidden="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5209540" cy="223266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4EFA1141" w14:textId="77777777" w:rsidR="00DC0326" w:rsidRDefault="00DC0326" w:rsidP="00DC0326">
                          <w:pPr>
                            <w:jc w:val="center"/>
                            <w:rPr>
                              <w:rFonts w:ascii="Arial Black" w:hAnsi="Arial Black"/>
                              <w:color w:val="C0C0C0"/>
                              <w:sz w:val="160"/>
                              <w:szCs w:val="160"/>
                            </w:rPr>
                          </w:pPr>
                          <w:r>
                            <w:rPr>
                              <w:rFonts w:ascii="Arial Black" w:hAnsi="Arial Black"/>
                              <w:color w:val="C0C0C0"/>
                              <w:sz w:val="160"/>
                              <w:szCs w:val="160"/>
                            </w:rPr>
                            <w:t>KOPIE</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 w14:anchorId="2FBA64DB" id="Textfeld 36" o:spid="_x0000_s1030" type="#_x0000_t202" alt="[Correspondence.Watermark.Copy]" style="position:absolute;margin-left:0;margin-top:0;width:410.2pt;height:175.8pt;rotation:-45;z-index:-251655168;visibility:hidden;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FFmu+AEAAMwDAAAOAAAAZHJzL2Uyb0RvYy54bWysU0Fu2zAQvBfoHwjea8lqbCSC5cBNml7S&#10;NkBc5EyTlKVG5LJL2pJ/3yWt2EFzC6oDIS3J2ZnZ0eJ6MB3ba/Qt2IpPJzln2kpQrd1W/Nf67tMl&#10;Zz4Iq0QHVlf8oD2/Xn78sOhdqQtooFMaGYFYX/au4k0IrswyLxtthJ+A05Y2a0AjAn3iNlMoekI3&#10;XVbk+TzrAZVDkNp7qt4eN/ky4de1luFnXXsdWFdx4hbSimndxDVbLkS5ReGaVo40xDtYGNFaanqC&#10;uhVBsB22b6BMKxE81GEiwWRQ163USQOpmeb/qHlshNNJC5nj3ckm//9g5Y/9o3tAFoYvMNAAkwjv&#10;7kE+e2bhphF2q1eI0DdaKGo85adyorc+OBprqq71EL6qljyeRl+z3vlyxI/z8KWPnTb9d1B0RewC&#10;pG5DjYYhxGuXV3l8Upm8YcSIhnY4DYoaMEnFWZFfzS5oS9JeUXwu5vM0ykyUES0OwqEP3zQYFl8q&#10;jpSEBCv29z5EducjI9XI7sgzDJuBtariF1FHZL4BdSDuPQWl4v7PTqAmH3bmBihXJL5GME+UxBUm&#10;9S8E1sOTQDdSCMT+oXsJSuKREqOYFSYaon4TkOkof3vRsVly4sh0PDxyPqLGu96tyMW7Ngk68xwF&#10;UWSSzjHeMZOvv9Op80+4/AsAAP//AwBQSwMEFAAGAAgAAAAhANppUjTbAAAABQEAAA8AAABkcnMv&#10;ZG93bnJldi54bWxMj8FOwzAQRO9I/IO1SNyo09KUKmRTobY59tDAB2zjJYmI1yF22/D3GC5wWWk0&#10;o5m3+Wayvbrw6DsnCPNZAoqldqaTBuHttXxYg/KBxFDvhBG+2MOmuL3JKTPuKke+VKFRsUR8Rght&#10;CEOmta9btuRnbmCJ3rsbLYUox0abka6x3PZ6kSQrbamTuNDSwNuW64/qbBF2e3Moq93S79NtmaZP&#10;B9scPy3i/d308gwq8BT+wvCDH9GhiEwndxbjVY8QHwm/N3rrRbIEdUJ4TOcr0EWu/9MX3wAAAP//&#10;AwBQSwECLQAUAAYACAAAACEAtoM4kv4AAADhAQAAEwAAAAAAAAAAAAAAAAAAAAAAW0NvbnRlbnRf&#10;VHlwZXNdLnhtbFBLAQItABQABgAIAAAAIQA4/SH/1gAAAJQBAAALAAAAAAAAAAAAAAAAAC8BAABf&#10;cmVscy8ucmVsc1BLAQItABQABgAIAAAAIQDiFFmu+AEAAMwDAAAOAAAAAAAAAAAAAAAAAC4CAABk&#10;cnMvZTJvRG9jLnhtbFBLAQItABQABgAIAAAAIQDaaVI02wAAAAUBAAAPAAAAAAAAAAAAAAAAAFIE&#10;AABkcnMvZG93bnJldi54bWxQSwUGAAAAAAQABADzAAAAWgUAAAAA&#10;" o:allowincell="f" filled="f" stroked="f">
              <v:stroke joinstyle="round"/>
              <o:lock v:ext="edit" shapetype="t"/>
              <v:textbox style="mso-fit-shape-to-text:t">
                <w:txbxContent>
                  <w:p w14:paraId="4EFA1141" w14:textId="77777777" w:rsidR="00DC0326" w:rsidRDefault="00DC0326" w:rsidP="00DC0326">
                    <w:pPr>
                      <w:jc w:val="center"/>
                      <w:rPr>
                        <w:rFonts w:ascii="Arial Black" w:hAnsi="Arial Black"/>
                        <w:color w:val="C0C0C0"/>
                        <w:sz w:val="160"/>
                        <w:szCs w:val="160"/>
                      </w:rPr>
                    </w:pPr>
                    <w:r>
                      <w:rPr>
                        <w:rFonts w:ascii="Arial Black" w:hAnsi="Arial Black"/>
                        <w:color w:val="C0C0C0"/>
                        <w:sz w:val="160"/>
                        <w:szCs w:val="160"/>
                      </w:rPr>
                      <w:t>KOPIE</w:t>
                    </w:r>
                  </w:p>
                </w:txbxContent>
              </v:textbox>
              <w10:wrap anchorx="page" anchory="page"/>
            </v:shape>
          </w:pict>
        </mc:Fallback>
      </mc:AlternateContent>
    </w:r>
    <w:r w:rsidR="00DC0326">
      <w:rPr>
        <w:noProof/>
        <w:lang w:val="de-CH" w:eastAsia="de-CH"/>
      </w:rPr>
      <mc:AlternateContent>
        <mc:Choice Requires="wps">
          <w:drawing>
            <wp:anchor distT="0" distB="0" distL="114300" distR="114300" simplePos="0" relativeHeight="251662336" behindDoc="1" locked="0" layoutInCell="0" allowOverlap="1" wp14:anchorId="1CBBE852" wp14:editId="3CAB2A4F">
              <wp:simplePos x="0" y="0"/>
              <wp:positionH relativeFrom="page">
                <wp:align>center</wp:align>
              </wp:positionH>
              <wp:positionV relativeFrom="page">
                <wp:align>center</wp:align>
              </wp:positionV>
              <wp:extent cx="5982335" cy="1631315"/>
              <wp:effectExtent l="0" t="1914525" r="0" b="1521460"/>
              <wp:wrapNone/>
              <wp:docPr id="35" name="Textfeld 35" descr="[Correspondence.Watermark.Archive]" hidden="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5982335" cy="163131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2E945A9E" w14:textId="77777777" w:rsidR="00DC0326" w:rsidRDefault="00DC0326" w:rsidP="00DC0326">
                          <w:pPr>
                            <w:jc w:val="center"/>
                            <w:rPr>
                              <w:rFonts w:ascii="Arial Black" w:hAnsi="Arial Black"/>
                              <w:color w:val="C0C0C0"/>
                              <w:sz w:val="120"/>
                              <w:szCs w:val="120"/>
                            </w:rPr>
                          </w:pPr>
                          <w:r>
                            <w:rPr>
                              <w:rFonts w:ascii="Arial Black" w:hAnsi="Arial Black"/>
                              <w:color w:val="C0C0C0"/>
                              <w:sz w:val="120"/>
                              <w:szCs w:val="120"/>
                            </w:rPr>
                            <w:t>ARCHIV</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 w14:anchorId="1CBBE852" id="Textfeld 35" o:spid="_x0000_s1031" type="#_x0000_t202" alt="[Correspondence.Watermark.Archive]" style="position:absolute;margin-left:0;margin-top:0;width:471.05pt;height:128.45pt;rotation:-45;z-index:-251654144;visibility:hidden;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i3+L+AEAAMwDAAAOAAAAZHJzL2Uyb0RvYy54bWysU0Fu2zAQvBfoHwjea0k2HDiC5cBNml7S&#10;NkBc5EyTlKVW5LJL2pJ/3yWt2EFzC6oDIS3J2ZnZ0fJmMB07aPQt2IoXk5wzbSWo1u4q/nNz/2nB&#10;mQ/CKtGB1RU/as9vVh8/LHtX6ik00CmNjECsL3tX8SYEV2aZl402wk/AaUubNaARgT5xlykUPaGb&#10;Lpvm+VXWAyqHILX3VL07bfJVwq9rLcOPuvY6sK7ixC2kFdO6jWu2Wopyh8I1rRxpiHewMKK11PQM&#10;dSeCYHts30CZViJ4qMNEgsmgrlupkwZSU+T/qHlqhNNJC5nj3dkm//9g5ffDk3tEFobPMNAAkwjv&#10;HkD+9szCbSPsTq8RoW+0UNS44Odyorc5Ohprqm70EL6oljwuoq9Z73w54sd5+NLHTtv+Gyi6IvYB&#10;UrehRsMQ4rXFdR6fVCZvGDGioR3Pg6IGTFJxfr2YzmZzziTtFVezYlbMU0tRRrQ4CIc+fNVgWHyp&#10;OFISEqw4PPgQ2V2OjFQjuxPPMGwH1irqE0Ej8y2oI3HvKSgV93/2AjX5sDe3QLki8TWCeaYkrjGp&#10;fyGwGZ4FupFCIPaP3UtQEo+UGMWsMNEQ9YuATEf5O4iOzZMTJ6bj4ZHzCTXe9W5NLt63SdCF5yiI&#10;IpN0jvGOmXz9nU5dfsLVXwAAAP//AwBQSwMEFAAGAAgAAAAhAIckacfbAAAABQEAAA8AAABkcnMv&#10;ZG93bnJldi54bWxMj8FuwjAQRO+V+g/WVuJWHCJCS4iDEJAjB9J+gIm3SUS8DrGB8Pfd9tJeVhrN&#10;aOZtth5tJ244+NaRgtk0AoFUOdNSreDzo3h9B+GDJqM7R6jggR7W+fNTplPj7nTEWxlqwSXkU62g&#10;CaFPpfRVg1b7qeuR2Ptyg9WB5VBLM+g7l9tOxlG0kFa3xAuN7nHbYHUur1bBbm8ORbmb+32yLZLk&#10;7WDr48UqNXkZNysQAcfwF4YffEaHnJlO7krGi04BPxJ+L3vLeTwDcVIQJ4slyDyT/+nzbwAAAP//&#10;AwBQSwECLQAUAAYACAAAACEAtoM4kv4AAADhAQAAEwAAAAAAAAAAAAAAAAAAAAAAW0NvbnRlbnRf&#10;VHlwZXNdLnhtbFBLAQItABQABgAIAAAAIQA4/SH/1gAAAJQBAAALAAAAAAAAAAAAAAAAAC8BAABf&#10;cmVscy8ucmVsc1BLAQItABQABgAIAAAAIQDFi3+L+AEAAMwDAAAOAAAAAAAAAAAAAAAAAC4CAABk&#10;cnMvZTJvRG9jLnhtbFBLAQItABQABgAIAAAAIQCHJGnH2wAAAAUBAAAPAAAAAAAAAAAAAAAAAFIE&#10;AABkcnMvZG93bnJldi54bWxQSwUGAAAAAAQABADzAAAAWgUAAAAA&#10;" o:allowincell="f" filled="f" stroked="f">
              <v:stroke joinstyle="round"/>
              <o:lock v:ext="edit" shapetype="t"/>
              <v:textbox style="mso-fit-shape-to-text:t">
                <w:txbxContent>
                  <w:p w14:paraId="2E945A9E" w14:textId="77777777" w:rsidR="00DC0326" w:rsidRDefault="00DC0326" w:rsidP="00DC0326">
                    <w:pPr>
                      <w:jc w:val="center"/>
                      <w:rPr>
                        <w:rFonts w:ascii="Arial Black" w:hAnsi="Arial Black"/>
                        <w:color w:val="C0C0C0"/>
                        <w:sz w:val="120"/>
                        <w:szCs w:val="120"/>
                      </w:rPr>
                    </w:pPr>
                    <w:r>
                      <w:rPr>
                        <w:rFonts w:ascii="Arial Black" w:hAnsi="Arial Black"/>
                        <w:color w:val="C0C0C0"/>
                        <w:sz w:val="120"/>
                        <w:szCs w:val="120"/>
                      </w:rPr>
                      <w:t>ARCHIV</w:t>
                    </w:r>
                  </w:p>
                </w:txbxContent>
              </v:textbox>
              <w10:wrap anchorx="page" anchory="page"/>
            </v:shape>
          </w:pict>
        </mc:Fallback>
      </mc:AlternateContent>
    </w:r>
  </w:p>
  <w:p w14:paraId="686D975E" w14:textId="1DC10A24" w:rsidR="00507EF1" w:rsidRPr="00E863B2" w:rsidRDefault="00507EF1" w:rsidP="00507EF1">
    <w:pPr>
      <w:pStyle w:val="Text1-Zeilenabstand07pt"/>
    </w:pPr>
  </w:p>
  <w:p w14:paraId="4F54F2A0" w14:textId="60B77458" w:rsidR="00296C1F" w:rsidRPr="00296C1F" w:rsidRDefault="00296C1F" w:rsidP="00296C1F">
    <w:pPr>
      <w:spacing w:after="0" w:line="14" w:lineRule="exact"/>
      <w:rPr>
        <w:sz w:val="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A0E68E" w14:textId="72631150" w:rsidR="00507EF1" w:rsidRDefault="00E76DA3" w:rsidP="00507EF1">
    <w:pPr>
      <w:pStyle w:val="Text1-Zeilenabstand07pt"/>
    </w:pPr>
    <w:r>
      <w:rPr>
        <w:noProof/>
        <w:lang w:val="de-CH" w:eastAsia="de-CH"/>
      </w:rPr>
      <mc:AlternateContent>
        <mc:Choice Requires="wps">
          <w:drawing>
            <wp:anchor distT="0" distB="0" distL="114300" distR="114300" simplePos="0" relativeHeight="251713536" behindDoc="0" locked="0" layoutInCell="1" allowOverlap="1" wp14:anchorId="2D22E47C" wp14:editId="4A1744F5">
              <wp:simplePos x="0" y="0"/>
              <wp:positionH relativeFrom="column">
                <wp:posOffset>3522345</wp:posOffset>
              </wp:positionH>
              <wp:positionV relativeFrom="paragraph">
                <wp:posOffset>-31115</wp:posOffset>
              </wp:positionV>
              <wp:extent cx="2695575" cy="800100"/>
              <wp:effectExtent l="0" t="0" r="9525" b="0"/>
              <wp:wrapNone/>
              <wp:docPr id="3" name="Textfeld 3"/>
              <wp:cNvGraphicFramePr/>
              <a:graphic xmlns:a="http://schemas.openxmlformats.org/drawingml/2006/main">
                <a:graphicData uri="http://schemas.microsoft.com/office/word/2010/wordprocessingShape">
                  <wps:wsp>
                    <wps:cNvSpPr txBox="1"/>
                    <wps:spPr>
                      <a:xfrm>
                        <a:off x="0" y="0"/>
                        <a:ext cx="2695575" cy="800100"/>
                      </a:xfrm>
                      <a:prstGeom prst="rect">
                        <a:avLst/>
                      </a:prstGeom>
                      <a:solidFill>
                        <a:schemeClr val="lt1"/>
                      </a:solidFill>
                      <a:ln w="6350">
                        <a:noFill/>
                      </a:ln>
                    </wps:spPr>
                    <wps:txbx>
                      <w:txbxContent>
                        <w:p w14:paraId="525E7D28" w14:textId="220375DB" w:rsidR="00E76DA3" w:rsidRDefault="00E76DA3" w:rsidP="00E76DA3">
                          <w:r>
                            <w:rPr>
                              <w:noProof/>
                              <w:lang w:val="de-CH" w:eastAsia="de-CH"/>
                            </w:rPr>
                            <w:drawing>
                              <wp:inline distT="0" distB="0" distL="0" distR="0" wp14:anchorId="14C7DC63" wp14:editId="02C65E29">
                                <wp:extent cx="2505075" cy="695325"/>
                                <wp:effectExtent l="0" t="0" r="9525" b="9525"/>
                                <wp:docPr id="4" name="Grafik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rafik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16954" cy="698622"/>
                                        </a:xfrm>
                                        <a:prstGeom prst="rect">
                                          <a:avLst/>
                                        </a:prstGeom>
                                        <a:noFill/>
                                        <a:ln>
                                          <a:noFill/>
                                        </a:ln>
                                      </pic:spPr>
                                    </pic:pic>
                                  </a:graphicData>
                                </a:graphic>
                              </wp:inline>
                            </w:drawing>
                          </w:r>
                        </w:p>
                        <w:p w14:paraId="23B1B558" w14:textId="77777777" w:rsidR="00E76DA3" w:rsidRDefault="00E76DA3" w:rsidP="00E76DA3"/>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type w14:anchorId="2D22E47C" id="_x0000_t202" coordsize="21600,21600" o:spt="202" path="m,l,21600r21600,l21600,xe">
              <v:stroke joinstyle="miter"/>
              <v:path gradientshapeok="t" o:connecttype="rect"/>
            </v:shapetype>
            <v:shape id="Textfeld 3" o:spid="_x0000_s1032" type="#_x0000_t202" style="position:absolute;margin-left:277.35pt;margin-top:-2.45pt;width:212.25pt;height:63pt;z-index:25171353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bY5hMAIAAFsEAAAOAAAAZHJzL2Uyb0RvYy54bWysVEtv2zAMvg/YfxB0X+xkSdoacYosRYYB&#10;RVsgHXpWZCkWIIuapMTOfv0oOa91Ow27yKRI8fF9pGf3XaPJXjivwJR0OMgpEYZDpcy2pN9fV59u&#10;KfGBmYppMKKkB+Hp/fzjh1lrCzGCGnQlHMEgxhetLWkdgi2yzPNaNMwPwAqDRgmuYQFVt80qx1qM&#10;3uhslOfTrAVXWQdceI+3D72RzlN8KQUPz1J6EYguKdYW0unSuYlnNp+xYuuYrRU/lsH+oYqGKYNJ&#10;z6EeWGBk59QfoRrFHXiQYcChyUBKxUXqAbsZ5u+6WdfMitQLguPtGSb//8Lyp/3avjgSui/QIYER&#10;kNb6wuNl7KeTrolfrJSgHSE8nGETXSAcL0fTu8nkZkIJR9ttjn0kXLPLa+t8+CqgIVEoqUNaElps&#10;/+gDZkTXk0tM5kGraqW0TkocBbHUjuwZkqhDqhFf/OalDWlLOv08yVNgA/F5H1kbTHDpKUqh23RE&#10;Vfjg1O8GqgPC4KCfEG/5SmGtj8yHF+ZwJLBzHPPwjIfUgLngKFFSg/v5t/voj0yhlZIWR6yk/seO&#10;OUGJ/maQw7vheBxnMinjyc0IFXdt2VxbzK5ZAgIwxIWyPInRP+iTKB00b7gNi5gVTcxwzF3ScBKX&#10;oR983CYuFovkhFNoWXg0a8tj6Ah4ZOK1e2POHukKSPQTnIaRFe9Y633jSwOLXQCpEqUR5x7VI/w4&#10;wYnp47bFFbnWk9flnzD/BQAA//8DAFBLAwQUAAYACAAAACEA6JSaQOIAAAAKAQAADwAAAGRycy9k&#10;b3ducmV2LnhtbEyPy26DMBBF95XyD9ZE6qZKDCSUQjFRVfUhZdfQh7pz8BRQ8RhhB+jf1101y9E9&#10;uvdMvpt1x0YcbGtIQLgOgCFVRrVUC3gtH1c3wKyTpGRnCAX8oIVdsbjIZabMRC84HlzNfAnZTApo&#10;nOszzm3VoJZ2bXokn32ZQUvnz6HmapCTL9cdj4LgmmvZkl9oZI/3DVbfh5MW8HlVf+zt/PQ2beJN&#10;//A8lsm7KoW4XM53t8Aczu4fhj99rw6FdzqaEynLOgFxvE08KmC1TYF5IE3SCNjRk1EYAi9yfv5C&#10;8QsAAP//AwBQSwECLQAUAAYACAAAACEAtoM4kv4AAADhAQAAEwAAAAAAAAAAAAAAAAAAAAAAW0Nv&#10;bnRlbnRfVHlwZXNdLnhtbFBLAQItABQABgAIAAAAIQA4/SH/1gAAAJQBAAALAAAAAAAAAAAAAAAA&#10;AC8BAABfcmVscy8ucmVsc1BLAQItABQABgAIAAAAIQAWbY5hMAIAAFsEAAAOAAAAAAAAAAAAAAAA&#10;AC4CAABkcnMvZTJvRG9jLnhtbFBLAQItABQABgAIAAAAIQDolJpA4gAAAAoBAAAPAAAAAAAAAAAA&#10;AAAAAIoEAABkcnMvZG93bnJldi54bWxQSwUGAAAAAAQABADzAAAAmQUAAAAA&#10;" fillcolor="white [3201]" stroked="f" strokeweight=".5pt">
              <v:textbox>
                <w:txbxContent>
                  <w:p w14:paraId="525E7D28" w14:textId="220375DB" w:rsidR="00E76DA3" w:rsidRDefault="00E76DA3" w:rsidP="00E76DA3">
                    <w:r>
                      <w:rPr>
                        <w:noProof/>
                        <w:lang w:val="de-CH" w:eastAsia="de-CH"/>
                      </w:rPr>
                      <w:drawing>
                        <wp:inline distT="0" distB="0" distL="0" distR="0" wp14:anchorId="14C7DC63" wp14:editId="02C65E29">
                          <wp:extent cx="2505075" cy="695325"/>
                          <wp:effectExtent l="0" t="0" r="9525" b="9525"/>
                          <wp:docPr id="4" name="Grafik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rafik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16954" cy="698622"/>
                                  </a:xfrm>
                                  <a:prstGeom prst="rect">
                                    <a:avLst/>
                                  </a:prstGeom>
                                  <a:noFill/>
                                  <a:ln>
                                    <a:noFill/>
                                  </a:ln>
                                </pic:spPr>
                              </pic:pic>
                            </a:graphicData>
                          </a:graphic>
                        </wp:inline>
                      </w:drawing>
                    </w:r>
                  </w:p>
                  <w:p w14:paraId="23B1B558" w14:textId="77777777" w:rsidR="00E76DA3" w:rsidRDefault="00E76DA3" w:rsidP="00E76DA3"/>
                </w:txbxContent>
              </v:textbox>
            </v:shape>
          </w:pict>
        </mc:Fallback>
      </mc:AlternateContent>
    </w:r>
    <w:r w:rsidR="00DC0326">
      <w:rPr>
        <w:noProof/>
        <w:lang w:val="de-CH" w:eastAsia="de-CH"/>
      </w:rPr>
      <mc:AlternateContent>
        <mc:Choice Requires="wpc">
          <w:drawing>
            <wp:anchor distT="0" distB="0" distL="114300" distR="114300" simplePos="0" relativeHeight="251663360" behindDoc="1" locked="0" layoutInCell="1" allowOverlap="1" wp14:anchorId="57883924" wp14:editId="5D9C2325">
              <wp:simplePos x="0" y="0"/>
              <wp:positionH relativeFrom="page">
                <wp:align>center</wp:align>
              </wp:positionH>
              <wp:positionV relativeFrom="page">
                <wp:align>center</wp:align>
              </wp:positionV>
              <wp:extent cx="5760720" cy="6713855"/>
              <wp:effectExtent l="0" t="0" r="0" b="0"/>
              <wp:wrapNone/>
              <wp:docPr id="81" name="Zeichenbereich 81"/>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wpg:wgp>
                      <wpg:cNvPr id="31" name="RubiconCorrNoOriginal_28"/>
                      <wpg:cNvGrpSpPr>
                        <a:grpSpLocks/>
                      </wpg:cNvGrpSpPr>
                      <wpg:grpSpPr bwMode="auto">
                        <a:xfrm rot="18900000">
                          <a:off x="120333" y="1838818"/>
                          <a:ext cx="5519255" cy="2489694"/>
                          <a:chOff x="1574" y="6574"/>
                          <a:chExt cx="8692" cy="3921"/>
                        </a:xfrm>
                      </wpg:grpSpPr>
                      <wps:wsp>
                        <wps:cNvPr id="32" name="RubiconCorrNoOriginal_29" descr="[Correspondence.Watermark.NoOriginal]" hidden="1"/>
                        <wps:cNvSpPr txBox="1">
                          <a:spLocks noChangeArrowheads="1" noChangeShapeType="1" noTextEdit="1"/>
                        </wps:cNvSpPr>
                        <wps:spPr bwMode="auto">
                          <a:xfrm>
                            <a:off x="3734" y="6574"/>
                            <a:ext cx="4382" cy="2096"/>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02FBB59A" w14:textId="77777777" w:rsidR="00DC0326" w:rsidRDefault="00DC0326" w:rsidP="00DC0326">
                              <w:pPr>
                                <w:jc w:val="center"/>
                                <w:rPr>
                                  <w:rFonts w:ascii="Arial Black" w:hAnsi="Arial Black"/>
                                  <w:color w:val="C0C0C0"/>
                                  <w:sz w:val="120"/>
                                  <w:szCs w:val="120"/>
                                </w:rPr>
                              </w:pPr>
                              <w:r>
                                <w:rPr>
                                  <w:rFonts w:ascii="Arial Black" w:hAnsi="Arial Black"/>
                                  <w:color w:val="C0C0C0"/>
                                  <w:sz w:val="120"/>
                                  <w:szCs w:val="120"/>
                                </w:rPr>
                                <w:t>KEIN</w:t>
                              </w:r>
                            </w:p>
                          </w:txbxContent>
                        </wps:txbx>
                        <wps:bodyPr wrap="square" numCol="1" fromWordArt="1">
                          <a:prstTxWarp prst="textPlain">
                            <a:avLst>
                              <a:gd name="adj" fmla="val 50000"/>
                            </a:avLst>
                          </a:prstTxWarp>
                          <a:spAutoFit/>
                        </wps:bodyPr>
                      </wps:wsp>
                      <wps:wsp>
                        <wps:cNvPr id="33" name="RubiconCorrNoOriginal_30" descr="[Correspondence.Watermark.NoOriginal]" hidden="1"/>
                        <wps:cNvSpPr txBox="1">
                          <a:spLocks noChangeAspect="1" noChangeArrowheads="1" noChangeShapeType="1" noTextEdit="1"/>
                        </wps:cNvSpPr>
                        <wps:spPr bwMode="auto">
                          <a:xfrm>
                            <a:off x="1574" y="8399"/>
                            <a:ext cx="8692" cy="2096"/>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42670154" w14:textId="77777777" w:rsidR="00DC0326" w:rsidRDefault="00DC0326" w:rsidP="00DC0326">
                              <w:pPr>
                                <w:jc w:val="center"/>
                                <w:rPr>
                                  <w:rFonts w:ascii="Arial Black" w:hAnsi="Arial Black"/>
                                  <w:color w:val="C0C0C0"/>
                                  <w:sz w:val="120"/>
                                  <w:szCs w:val="120"/>
                                </w:rPr>
                              </w:pPr>
                              <w:r>
                                <w:rPr>
                                  <w:rFonts w:ascii="Arial Black" w:hAnsi="Arial Black"/>
                                  <w:color w:val="C0C0C0"/>
                                  <w:sz w:val="120"/>
                                  <w:szCs w:val="120"/>
                                </w:rPr>
                                <w:t>ORIGINAL</w:t>
                              </w:r>
                            </w:p>
                          </w:txbxContent>
                        </wps:txbx>
                        <wps:bodyPr wrap="square" numCol="1" fromWordArt="1">
                          <a:prstTxWarp prst="textPlain">
                            <a:avLst>
                              <a:gd name="adj" fmla="val 50000"/>
                            </a:avLst>
                          </a:prstTxWarp>
                          <a:spAutoFit/>
                        </wps:bodyPr>
                      </wps:wsp>
                    </wpg:wgp>
                  </wpc:wpc>
                </a:graphicData>
              </a:graphic>
              <wp14:sizeRelH relativeFrom="page">
                <wp14:pctWidth>0</wp14:pctWidth>
              </wp14:sizeRelH>
              <wp14:sizeRelV relativeFrom="page">
                <wp14:pctHeight>0</wp14:pctHeight>
              </wp14:sizeRelV>
            </wp:anchor>
          </w:drawing>
        </mc:Choice>
        <mc:Fallback>
          <w:pict>
            <v:group w14:anchorId="57883924" id="Zeichenbereich 81" o:spid="_x0000_s1033" editas="canvas" style="position:absolute;margin-left:0;margin-top:0;width:453.6pt;height:528.65pt;z-index:-251653120;mso-position-horizontal:center;mso-position-horizontal-relative:page;mso-position-vertical:center;mso-position-vertical-relative:page" coordsize="57607,6713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YfeHHQMAAOsIAAAOAAAAZHJzL2Uyb0RvYy54bWzUVslu2zAQvRfoPxC817Ik25GEyEHqLJc2&#10;CRoXORRFQVPU0kgkS9KW/PcdUnIcp0WAbgGag0JxGb15783QxyddU6MNU7oSPMX+aIwR41RkFS9S&#10;/HF58SbCSBvCM1ILzlK8ZRqfzF+/Om5lwgJRijpjCkEQrpNWprg0Riaep2nJGqJHQjIOi7lQDTHw&#10;qgovU6SF6E3tBePxzGuFyqQSlGkNs2f9Ip67+HnOqLnOc80MqlMM2Ix7Kvdc2ac3PyZJoYgsKzrA&#10;IL+BoiEVh48+hDojhqC1qn4I1VRUCS1yM6Ki8USeV5S5HCAbf/wkmwXhG6JdMhTY2QGE0V+Muyos&#10;bi4uqroGNjyIntg5+78FfRhMtrJI2kI+6ATaPhHql/K6VGItXVpFQq82NwpVWYpDHyNOGjDJh/Wq&#10;ooIvhFJX4lpVRcVJ/SWIrFoWCpy5VPJW3qiechi+E/Re9/AP1+3+ot+MVu17kUF8sjbCqdXlqkFK&#10;gCv8KB7bPzcNsqAO5oJxGIYYbe1yGEW+A0AS1hlEYX069eNgOsWIwo5gEsWzeNIbipbgOhdiejRx&#10;AWZ2APhIQsvz4Xw0i4P+cBgHvl31SGIhORUeYNucoTj0nn79Z/TflkQyR79+TD9geZb+GKOMaQrF&#10;88kqw7QUPINiZ6M7YhgUqLof7eX6jFFZZbAO5PW6uY9Z0ZDp3grLryNb99ohLhYl4QU7VUq0JSMZ&#10;ZGkdMUw70MutBPnc7BJUOM8qK51jznIEvuhNYV+0/dJPFbcqDBKHR+FTfXbqTsJoUCcYx7MDdUgi&#10;lTaXTDTIDlKsoM+4ZMjmnTa9kLstTsweTq+k6VadM/zRjpeVyLYAtoU2lGL9bU0Ug8TXzUJA14Js&#10;cyWaO+hzp8qla/Hb6Mvujig5QDCA+6betSGHwxVHNohKsq8QqKmhu21IjabO7D3SYTOYbx/VntXy&#10;FArlonIJWUp7nENCYMiXcibU4HPODKGxv4gztQSdD1z5omb1d80kCuPYemffivat5F+ZdWi+OxP8&#10;j2aFq81dY87A7kKF0cGV/fjd7dr/Rpl/BwAA//8DAFBLAwQUAAYACAAAACEAADA9a94AAAAGAQAA&#10;DwAAAGRycy9kb3ducmV2LnhtbEyPwU7DMBBE70j8g7VI3KhNKE0JcSqEBEJwANpIvbrxNrGw11Hs&#10;NoGvx3CBy0irGc28LVeTs+yIQzCeJFzOBDCkxmtDrYR683CxBBaiIq2sJ5TwiQFW1elJqQrtR3rH&#10;4zq2LJVQKJSELsa+4Dw0HToVZr5HSt7eD07FdA4t14MaU7mzPBNiwZ0ylBY61eN9h83H+uAkzLO9&#10;Xb49Ll6+nup6fN7OTS5ejZTnZ9PdLbCIU/wLww9+QocqMe38gXRgVkJ6JP5q8m5EngHbpZC4zq+A&#10;VyX/j199AwAA//8DAFBLAQItABQABgAIAAAAIQC2gziS/gAAAOEBAAATAAAAAAAAAAAAAAAAAAAA&#10;AABbQ29udGVudF9UeXBlc10ueG1sUEsBAi0AFAAGAAgAAAAhADj9If/WAAAAlAEAAAsAAAAAAAAA&#10;AAAAAAAALwEAAF9yZWxzLy5yZWxzUEsBAi0AFAAGAAgAAAAhAOdh94cdAwAA6wgAAA4AAAAAAAAA&#10;AAAAAAAALgIAAGRycy9lMm9Eb2MueG1sUEsBAi0AFAAGAAgAAAAhAAAwPWveAAAABgEAAA8AAAAA&#10;AAAAAAAAAAAAdwUAAGRycy9kb3ducmV2LnhtbFBLBQYAAAAABAAEAPMAAACCBg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34" type="#_x0000_t75" style="position:absolute;width:57607;height:67138;visibility:visible;mso-wrap-style:square">
                <v:fill o:detectmouseclick="t"/>
                <v:path o:connecttype="none"/>
              </v:shape>
              <v:group id="RubiconCorrNoOriginal_28" o:spid="_x0000_s1035" style="position:absolute;left:1203;top:18388;width:55192;height:24897;rotation:-45" coordorigin="1574,6574" coordsize="8692,39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uGOoxgAAANsAAAAPAAAAZHJzL2Rvd25yZXYueG1sRI9Ba8JA&#10;FITvBf/D8gq9SLOJpaKpaxBBKO2lWoUcH9lnEsy+jdltTPvrXaHgcZiZb5hFNphG9NS52rKCJIpB&#10;EBdW11wq2H9vnmcgnEfW2FgmBb/kIFuOHhaYanvhLfU7X4oAYZeigsr7NpXSFRUZdJFtiYN3tJ1B&#10;H2RXSt3hJcBNIydxPJUGaw4LFba0rqg47X6MgvHrx9d5jX72eeiH+d8k3+fj40mpp8dh9QbC0+Dv&#10;4f/2u1bwksDtS/gBcnkFAAD//wMAUEsBAi0AFAAGAAgAAAAhANvh9svuAAAAhQEAABMAAAAAAAAA&#10;AAAAAAAAAAAAAFtDb250ZW50X1R5cGVzXS54bWxQSwECLQAUAAYACAAAACEAWvQsW78AAAAVAQAA&#10;CwAAAAAAAAAAAAAAAAAfAQAAX3JlbHMvLnJlbHNQSwECLQAUAAYACAAAACEA9LhjqMYAAADbAAAA&#10;DwAAAAAAAAAAAAAAAAAHAgAAZHJzL2Rvd25yZXYueG1sUEsFBgAAAAADAAMAtwAAAPoCAAAAAA==&#10;">
                <v:shape id="RubiconCorrNoOriginal_29" o:spid="_x0000_s1036" type="#_x0000_t202" alt="[Correspondence.Watermark.NoOriginal]" style="position:absolute;left:3734;top:6574;width:4382;height:2096;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5F3fwwAAANsAAAAPAAAAZHJzL2Rvd25yZXYueG1sRI9Bi8Iw&#10;FITvC/6H8ARva6qCK9Uo4iJ6EMqqF2+P5tlWm5fSZDX990ZY2OMwM98wi1UwtXhQ6yrLCkbDBARx&#10;bnXFhYLzafs5A+E8ssbaMinoyMFq2ftYYKrtk3/ocfSFiBB2KSoovW9SKV1ekkE3tA1x9K62Neij&#10;bAupW3xGuKnlOEmm0mDFcaHEhjYl5ffjr1GQTdfZTV/C1y47hPp7dujCNuuUGvTDeg7CU/D/4b/2&#10;XiuYjOH9Jf4AuXwBAAD//wMAUEsBAi0AFAAGAAgAAAAhANvh9svuAAAAhQEAABMAAAAAAAAAAAAA&#10;AAAAAAAAAFtDb250ZW50X1R5cGVzXS54bWxQSwECLQAUAAYACAAAACEAWvQsW78AAAAVAQAACwAA&#10;AAAAAAAAAAAAAAAfAQAAX3JlbHMvLnJlbHNQSwECLQAUAAYACAAAACEA+uRd38MAAADbAAAADwAA&#10;AAAAAAAAAAAAAAAHAgAAZHJzL2Rvd25yZXYueG1sUEsFBgAAAAADAAMAtwAAAPcCAAAAAA==&#10;" filled="f" stroked="f">
                  <v:stroke joinstyle="round"/>
                  <o:lock v:ext="edit" shapetype="t"/>
                  <v:textbox style="mso-fit-shape-to-text:t">
                    <w:txbxContent>
                      <w:p w14:paraId="02FBB59A" w14:textId="77777777" w:rsidR="00DC0326" w:rsidRDefault="00DC0326" w:rsidP="00DC0326">
                        <w:pPr>
                          <w:jc w:val="center"/>
                          <w:rPr>
                            <w:rFonts w:ascii="Arial Black" w:hAnsi="Arial Black"/>
                            <w:color w:val="C0C0C0"/>
                            <w:sz w:val="120"/>
                            <w:szCs w:val="120"/>
                          </w:rPr>
                        </w:pPr>
                        <w:r>
                          <w:rPr>
                            <w:rFonts w:ascii="Arial Black" w:hAnsi="Arial Black"/>
                            <w:color w:val="C0C0C0"/>
                            <w:sz w:val="120"/>
                            <w:szCs w:val="120"/>
                          </w:rPr>
                          <w:t>KEIN</w:t>
                        </w:r>
                      </w:p>
                    </w:txbxContent>
                  </v:textbox>
                </v:shape>
                <v:shape id="RubiconCorrNoOriginal_30" o:spid="_x0000_s1037" type="#_x0000_t202" alt="[Correspondence.Watermark.NoOriginal]" style="position:absolute;left:1574;top:8399;width:8692;height:2096;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qPhEwwAAANsAAAAPAAAAZHJzL2Rvd25yZXYueG1sRI9Bi8Iw&#10;FITvwv6H8Bb2pukqqFSjyIq4B6Goe9nbo3m21ealNFHTf28EweMwM98w82UwtbhR6yrLCr4HCQji&#10;3OqKCwV/x01/CsJ5ZI21ZVLQkYPl4qM3x1TbO+/pdvCFiBB2KSoovW9SKV1ekkE3sA1x9E62Neij&#10;bAupW7xHuKnlMEnG0mDFcaHEhn5Kyi+Hq1GQjVfZWf+HyTbbhXo93XVhk3VKfX2G1QyEp+Df4Vf7&#10;VysYjeD5Jf4AuXgAAAD//wMAUEsBAi0AFAAGAAgAAAAhANvh9svuAAAAhQEAABMAAAAAAAAAAAAA&#10;AAAAAAAAAFtDb250ZW50X1R5cGVzXS54bWxQSwECLQAUAAYACAAAACEAWvQsW78AAAAVAQAACwAA&#10;AAAAAAAAAAAAAAAfAQAAX3JlbHMvLnJlbHNQSwECLQAUAAYACAAAACEAlaj4RMMAAADbAAAADwAA&#10;AAAAAAAAAAAAAAAHAgAAZHJzL2Rvd25yZXYueG1sUEsFBgAAAAADAAMAtwAAAPcCAAAAAA==&#10;" filled="f" stroked="f">
                  <v:stroke joinstyle="round"/>
                  <o:lock v:ext="edit" aspectratio="t" shapetype="t"/>
                  <v:textbox style="mso-fit-shape-to-text:t">
                    <w:txbxContent>
                      <w:p w14:paraId="42670154" w14:textId="77777777" w:rsidR="00DC0326" w:rsidRDefault="00DC0326" w:rsidP="00DC0326">
                        <w:pPr>
                          <w:jc w:val="center"/>
                          <w:rPr>
                            <w:rFonts w:ascii="Arial Black" w:hAnsi="Arial Black"/>
                            <w:color w:val="C0C0C0"/>
                            <w:sz w:val="120"/>
                            <w:szCs w:val="120"/>
                          </w:rPr>
                        </w:pPr>
                        <w:r>
                          <w:rPr>
                            <w:rFonts w:ascii="Arial Black" w:hAnsi="Arial Black"/>
                            <w:color w:val="C0C0C0"/>
                            <w:sz w:val="120"/>
                            <w:szCs w:val="120"/>
                          </w:rPr>
                          <w:t>ORIGINAL</w:t>
                        </w:r>
                      </w:p>
                    </w:txbxContent>
                  </v:textbox>
                </v:shape>
              </v:group>
              <w10:wrap anchorx="page" anchory="page"/>
            </v:group>
          </w:pict>
        </mc:Fallback>
      </mc:AlternateContent>
    </w:r>
    <w:r w:rsidR="00DC0326">
      <w:rPr>
        <w:noProof/>
        <w:lang w:val="de-CH" w:eastAsia="de-CH"/>
      </w:rPr>
      <mc:AlternateContent>
        <mc:Choice Requires="wps">
          <w:drawing>
            <wp:anchor distT="0" distB="0" distL="114300" distR="114300" simplePos="0" relativeHeight="251664384" behindDoc="1" locked="0" layoutInCell="0" allowOverlap="1" wp14:anchorId="2004F9EA" wp14:editId="522620E8">
              <wp:simplePos x="0" y="0"/>
              <wp:positionH relativeFrom="page">
                <wp:align>center</wp:align>
              </wp:positionH>
              <wp:positionV relativeFrom="page">
                <wp:align>center</wp:align>
              </wp:positionV>
              <wp:extent cx="6077585" cy="1657350"/>
              <wp:effectExtent l="0" t="1905000" r="0" b="1495425"/>
              <wp:wrapNone/>
              <wp:docPr id="30" name="Textfeld 30" descr="[Correspondence.Watermark.Draft]" hidden="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077585" cy="165735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349516EB" w14:textId="77777777" w:rsidR="00DC0326" w:rsidRDefault="00DC0326" w:rsidP="00DC0326">
                          <w:pPr>
                            <w:jc w:val="center"/>
                            <w:rPr>
                              <w:rFonts w:ascii="Arial Black" w:hAnsi="Arial Black"/>
                              <w:color w:val="C0C0C0"/>
                              <w:sz w:val="120"/>
                              <w:szCs w:val="120"/>
                            </w:rPr>
                          </w:pPr>
                          <w:r>
                            <w:rPr>
                              <w:rFonts w:ascii="Arial Black" w:hAnsi="Arial Black"/>
                              <w:color w:val="C0C0C0"/>
                              <w:sz w:val="120"/>
                              <w:szCs w:val="120"/>
                            </w:rPr>
                            <w:t>ENTWURF</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 w14:anchorId="2004F9EA" id="Textfeld 30" o:spid="_x0000_s1038" type="#_x0000_t202" alt="[Correspondence.Watermark.Draft]" style="position:absolute;margin-left:0;margin-top:0;width:478.55pt;height:130.5pt;rotation:-45;z-index:-251652096;visibility:hidden;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ET2r+QEAAMwDAAAOAAAAZHJzL2Uyb0RvYy54bWysU8tu2zAQvBfoPxC815IS+BHBcuAkTS9p&#10;GyAucqZJylIrctklbcl/3yWt2EV7K6oDIS3J2ZnZ0fJ2MB07aPQt2IoXk5wzbSWo1u4q/m3z+GHB&#10;mQ/CKtGB1RU/as9vV+/fLXtX6itooFMaGYFYX/au4k0IrswyLxtthJ+A05Y2a0AjAn3iLlMoekI3&#10;XXaV57OsB1QOQWrvqfpw2uSrhF/XWoavde11YF3FiVtIK6Z1G9dstRTlDoVrWjnSEP/AwojWUtMz&#10;1IMIgu2x/QvKtBLBQx0mEkwGdd1KnTSQmiL/Q81LI5xOWsgc7842+f8HK78cXtwzsjDcwUADTCK8&#10;ewL5wzML942wO71GhL7RQlHjgp/Lid7m6GisqbrRQ/ioWvK4iL5mvfPliB/n4UsfO237z6DoitgH&#10;SN2GGg1DiNcWN3l8Upm8YcSIhnY8D4oaMEnFWT6fTxdTziTtFbPp/HqaRpmJMqLFQTj04ZMGw+JL&#10;xZGSkGDF4cmHyO5yZKQa2Z14hmE7sFZV/CbqiMy3oI7EvaegVNz/3AvU5MPe3APlisTXCOaVkrjG&#10;pP6NwGZ4FehGCoHYP3dvQUk8UmIUs8JEQ9R3AjId5e8gOjZNTpyYjodHzifUeNe7Nbn42CZBF56j&#10;IIpM0jnGO2by9+906vITrn4BAAD//wMAUEsDBBQABgAIAAAAIQDXxXmL2wAAAAUBAAAPAAAAZHJz&#10;L2Rvd25yZXYueG1sTI/BbsIwEETvlfgHa5F6K05QA22IgyogRw6k/QATL0lEvA6xgfTvu+2lXFYa&#10;zWjmbbYebSduOPjWkYJ4FoFAqpxpqVbw9Vm8vIHwQZPRnSNU8I0e1vnkKdOpcXc64K0MteAS8qlW&#10;0ITQp1L6qkGr/cz1SOyd3GB1YDnU0gz6zuW2k/MoWkirW+KFRve4abA6l1erYLsz+6LcvvpdsimS&#10;ZLm39eFilXqejh8rEAHH8B+GX3xGh5yZju5KxotOAT8S/i5778kyBnFUMF/EEcg8k4/0+Q8AAAD/&#10;/wMAUEsBAi0AFAAGAAgAAAAhALaDOJL+AAAA4QEAABMAAAAAAAAAAAAAAAAAAAAAAFtDb250ZW50&#10;X1R5cGVzXS54bWxQSwECLQAUAAYACAAAACEAOP0h/9YAAACUAQAACwAAAAAAAAAAAAAAAAAvAQAA&#10;X3JlbHMvLnJlbHNQSwECLQAUAAYACAAAACEAYRE9q/kBAADMAwAADgAAAAAAAAAAAAAAAAAuAgAA&#10;ZHJzL2Uyb0RvYy54bWxQSwECLQAUAAYACAAAACEA18V5i9sAAAAFAQAADwAAAAAAAAAAAAAAAABT&#10;BAAAZHJzL2Rvd25yZXYueG1sUEsFBgAAAAAEAAQA8wAAAFsFAAAAAA==&#10;" o:allowincell="f" filled="f" stroked="f">
              <v:stroke joinstyle="round"/>
              <o:lock v:ext="edit" shapetype="t"/>
              <v:textbox style="mso-fit-shape-to-text:t">
                <w:txbxContent>
                  <w:p w14:paraId="349516EB" w14:textId="77777777" w:rsidR="00DC0326" w:rsidRDefault="00DC0326" w:rsidP="00DC0326">
                    <w:pPr>
                      <w:jc w:val="center"/>
                      <w:rPr>
                        <w:rFonts w:ascii="Arial Black" w:hAnsi="Arial Black"/>
                        <w:color w:val="C0C0C0"/>
                        <w:sz w:val="120"/>
                        <w:szCs w:val="120"/>
                      </w:rPr>
                    </w:pPr>
                    <w:r>
                      <w:rPr>
                        <w:rFonts w:ascii="Arial Black" w:hAnsi="Arial Black"/>
                        <w:color w:val="C0C0C0"/>
                        <w:sz w:val="120"/>
                        <w:szCs w:val="120"/>
                      </w:rPr>
                      <w:t>ENTWURF</w:t>
                    </w:r>
                  </w:p>
                </w:txbxContent>
              </v:textbox>
              <w10:wrap anchorx="page" anchory="page"/>
            </v:shape>
          </w:pict>
        </mc:Fallback>
      </mc:AlternateContent>
    </w:r>
    <w:r w:rsidR="00DC0326">
      <w:rPr>
        <w:noProof/>
        <w:lang w:val="de-CH" w:eastAsia="de-CH"/>
      </w:rPr>
      <mc:AlternateContent>
        <mc:Choice Requires="wps">
          <w:drawing>
            <wp:anchor distT="0" distB="0" distL="114300" distR="114300" simplePos="0" relativeHeight="251665408" behindDoc="1" locked="0" layoutInCell="0" allowOverlap="1" wp14:anchorId="79F445B2" wp14:editId="27F14D74">
              <wp:simplePos x="0" y="0"/>
              <wp:positionH relativeFrom="page">
                <wp:align>center</wp:align>
              </wp:positionH>
              <wp:positionV relativeFrom="page">
                <wp:align>center</wp:align>
              </wp:positionV>
              <wp:extent cx="5209540" cy="2232660"/>
              <wp:effectExtent l="0" t="1495425" r="0" b="948690"/>
              <wp:wrapNone/>
              <wp:docPr id="29" name="Textfeld 29" descr="[Correspondence.Watermark.Copy]" hidden="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5209540" cy="223266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66E59FBC" w14:textId="77777777" w:rsidR="00DC0326" w:rsidRDefault="00DC0326" w:rsidP="00DC0326">
                          <w:pPr>
                            <w:jc w:val="center"/>
                            <w:rPr>
                              <w:rFonts w:ascii="Arial Black" w:hAnsi="Arial Black"/>
                              <w:color w:val="C0C0C0"/>
                              <w:sz w:val="160"/>
                              <w:szCs w:val="160"/>
                            </w:rPr>
                          </w:pPr>
                          <w:r>
                            <w:rPr>
                              <w:rFonts w:ascii="Arial Black" w:hAnsi="Arial Black"/>
                              <w:color w:val="C0C0C0"/>
                              <w:sz w:val="160"/>
                              <w:szCs w:val="160"/>
                            </w:rPr>
                            <w:t>KOPIE</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 w14:anchorId="79F445B2" id="Textfeld 29" o:spid="_x0000_s1039" type="#_x0000_t202" alt="[Correspondence.Watermark.Copy]" style="position:absolute;margin-left:0;margin-top:0;width:410.2pt;height:175.8pt;rotation:-45;z-index:-251651072;visibility:hidden;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3H29wEAAM0DAAAOAAAAZHJzL2Uyb0RvYy54bWysU0Fu2zAQvBfIHwjeY8lKbSSC5cBNml7S&#10;JkBc5EyTlKVG5LJL2pJ/3yWt2EV7K6oDIS3J2ZnZ0eJ2MB3ba/Qt2IpPJzln2kpQrd1W/Pv64fKa&#10;Mx+EVaIDqyt+0J7fLi8+LHpX6gIa6JRGRiDWl72reBOCK7PMy0Yb4SfgtKXNGtCIQJ+4zRSKntBN&#10;lxV5Ps96QOUQpPaeqvfHTb5M+HWtZXiqa68D6ypO3EJaMa2buGbLhSi3KFzTypGG+AcWRrSWmp6g&#10;7kUQbIftX1CmlQge6jCRYDKo61bqpIHUTPM/1Lw0wumkhczx7mST/3+w8tv+xT0jC8MnGGiASYR3&#10;jyDfPLNw1wi71StE6BstFDWe8lM50VsfHI01Vdd6CJ9VSx5Po69Z73w54sd5+NLHTpv+Kyi6InYB&#10;UrehRsMQ4rXrmzw+qUzeMGJEQzucBkUNmKTirMhvZh9pS9JeUVwV83kaZSbKiBYH4dCHLxoMiy8V&#10;R0pCghX7Rx8iu/ORkWpkd+QZhs3AWkWEEmqkvgF1IPI9JaXi/udOoCYjduYOKFikvkYwrxTFFSb5&#10;7wzWw6tAN3IIRP+5e09KIpIio5gVJjqifhCQ6SiAe9GxWbLiSHU8PJI+osa73q3Ixoc2KTrzHBVR&#10;ZpLQMd8xlL9/p1Pnv3D5CwAA//8DAFBLAwQUAAYACAAAACEA2mlSNNsAAAAFAQAADwAAAGRycy9k&#10;b3ducmV2LnhtbEyPwU7DMBBE70j8g7VI3KjT0pQqZFOhtjn20MAHbOMliYjXIXbb8PcYLnBZaTSj&#10;mbf5ZrK9uvDoOycI81kCiqV2ppMG4e21fFiD8oHEUO+EEb7Yw6a4vckpM+4qR75UoVGxRHxGCG0I&#10;Q6a1r1u25GduYIneuxsthSjHRpuRrrHc9nqRJCttqZO40NLA25brj+psEXZ7cyir3dLv022Zpk8H&#10;2xw/LeL93fTyDCrwFP7C8IMf0aGITCd3FuNVjxAfCb83eutFsgR1QnhM5yvQRa7/0xffAAAA//8D&#10;AFBLAQItABQABgAIAAAAIQC2gziS/gAAAOEBAAATAAAAAAAAAAAAAAAAAAAAAABbQ29udGVudF9U&#10;eXBlc10ueG1sUEsBAi0AFAAGAAgAAAAhADj9If/WAAAAlAEAAAsAAAAAAAAAAAAAAAAALwEAAF9y&#10;ZWxzLy5yZWxzUEsBAi0AFAAGAAgAAAAhAN4vcfb3AQAAzQMAAA4AAAAAAAAAAAAAAAAALgIAAGRy&#10;cy9lMm9Eb2MueG1sUEsBAi0AFAAGAAgAAAAhANppUjTbAAAABQEAAA8AAAAAAAAAAAAAAAAAUQQA&#10;AGRycy9kb3ducmV2LnhtbFBLBQYAAAAABAAEAPMAAABZBQAAAAA=&#10;" o:allowincell="f" filled="f" stroked="f">
              <v:stroke joinstyle="round"/>
              <o:lock v:ext="edit" shapetype="t"/>
              <v:textbox style="mso-fit-shape-to-text:t">
                <w:txbxContent>
                  <w:p w14:paraId="66E59FBC" w14:textId="77777777" w:rsidR="00DC0326" w:rsidRDefault="00DC0326" w:rsidP="00DC0326">
                    <w:pPr>
                      <w:jc w:val="center"/>
                      <w:rPr>
                        <w:rFonts w:ascii="Arial Black" w:hAnsi="Arial Black"/>
                        <w:color w:val="C0C0C0"/>
                        <w:sz w:val="160"/>
                        <w:szCs w:val="160"/>
                      </w:rPr>
                    </w:pPr>
                    <w:r>
                      <w:rPr>
                        <w:rFonts w:ascii="Arial Black" w:hAnsi="Arial Black"/>
                        <w:color w:val="C0C0C0"/>
                        <w:sz w:val="160"/>
                        <w:szCs w:val="160"/>
                      </w:rPr>
                      <w:t>KOPIE</w:t>
                    </w:r>
                  </w:p>
                </w:txbxContent>
              </v:textbox>
              <w10:wrap anchorx="page" anchory="page"/>
            </v:shape>
          </w:pict>
        </mc:Fallback>
      </mc:AlternateContent>
    </w:r>
    <w:r w:rsidR="00DC0326">
      <w:rPr>
        <w:noProof/>
        <w:lang w:val="de-CH" w:eastAsia="de-CH"/>
      </w:rPr>
      <mc:AlternateContent>
        <mc:Choice Requires="wps">
          <w:drawing>
            <wp:anchor distT="0" distB="0" distL="114300" distR="114300" simplePos="0" relativeHeight="251666432" behindDoc="1" locked="0" layoutInCell="0" allowOverlap="1" wp14:anchorId="2B22A6A4" wp14:editId="651CCF87">
              <wp:simplePos x="0" y="0"/>
              <wp:positionH relativeFrom="page">
                <wp:align>center</wp:align>
              </wp:positionH>
              <wp:positionV relativeFrom="page">
                <wp:align>center</wp:align>
              </wp:positionV>
              <wp:extent cx="5982335" cy="1631315"/>
              <wp:effectExtent l="0" t="1914525" r="0" b="1521460"/>
              <wp:wrapNone/>
              <wp:docPr id="28" name="Textfeld 28" descr="[Correspondence.Watermark.Archive]" hidden="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5982335" cy="163131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103CE25C" w14:textId="77777777" w:rsidR="00DC0326" w:rsidRDefault="00DC0326" w:rsidP="00DC0326">
                          <w:pPr>
                            <w:jc w:val="center"/>
                            <w:rPr>
                              <w:rFonts w:ascii="Arial Black" w:hAnsi="Arial Black"/>
                              <w:color w:val="C0C0C0"/>
                              <w:sz w:val="120"/>
                              <w:szCs w:val="120"/>
                            </w:rPr>
                          </w:pPr>
                          <w:r>
                            <w:rPr>
                              <w:rFonts w:ascii="Arial Black" w:hAnsi="Arial Black"/>
                              <w:color w:val="C0C0C0"/>
                              <w:sz w:val="120"/>
                              <w:szCs w:val="120"/>
                            </w:rPr>
                            <w:t>ARCHIV</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 w14:anchorId="2B22A6A4" id="Textfeld 28" o:spid="_x0000_s1040" type="#_x0000_t202" alt="[Correspondence.Watermark.Archive]" style="position:absolute;margin-left:0;margin-top:0;width:471.05pt;height:128.45pt;rotation:-45;z-index:-251650048;visibility:hidden;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qL7+AEAAM0DAAAOAAAAZHJzL2Uyb0RvYy54bWysU0Fu2zAQvBfoHwjea0k2HDiC5cBNml7S&#10;NkBc5EyTlKVW5LJL2pJ/3yWt2EFzC6oDIS3J2ZnZ0fJmMB07aPQt2IoXk5wzbSWo1u4q/nNz/2nB&#10;mQ/CKtGB1RU/as9vVh8/LHtX6ik00CmNjECsL3tX8SYEV2aZl402wk/AaUubNaARgT5xlykUPaGb&#10;Lpvm+VXWAyqHILX3VL07bfJVwq9rLcOPuvY6sK7ixC2kFdO6jWu2Wopyh8I1rRxpiHewMKK11PQM&#10;dSeCYHts30CZViJ4qMNEgsmgrlupkwZSU+T/qHlqhNNJC5nj3dkm//9g5ffDk3tEFobPMNAAkwjv&#10;HkD+9szCbSPsTq8RoW+0UNS44Odyorc5Ohprqm70EL6oljwuoq9Z73w54sd5+NLHTtv+Gyi6IvYB&#10;UrehRsMQ4rXFdR6fVCZvGDGioR3Pg6IGTFJxfr2YzmZzziTtFVezYlbMU0tRRrQ4CIc+fNVgWHyp&#10;OFISEqw4PPgQ2V2OjFQjuxPPMGwH1iqCTkIi9S2oI5HvKSkV93/2AjUZsTe3QMEi9TWCeaYorjHJ&#10;f2GwGZ4FupFDIPqP3UtSEpEUGcWsMNER9YuATEcBPIiOzZMVJ6rj4ZH0CTXe9W5NNt63SdGF56iI&#10;MpOEjvmOoXz9nU5d/sLVXwAAAP//AwBQSwMEFAAGAAgAAAAhAIckacfbAAAABQEAAA8AAABkcnMv&#10;ZG93bnJldi54bWxMj8FuwjAQRO+V+g/WVuJWHCJCS4iDEJAjB9J+gIm3SUS8DrGB8Pfd9tJeVhrN&#10;aOZtth5tJ244+NaRgtk0AoFUOdNSreDzo3h9B+GDJqM7R6jggR7W+fNTplPj7nTEWxlqwSXkU62g&#10;CaFPpfRVg1b7qeuR2Ptyg9WB5VBLM+g7l9tOxlG0kFa3xAuN7nHbYHUur1bBbm8ORbmb+32yLZLk&#10;7WDr48UqNXkZNysQAcfwF4YffEaHnJlO7krGi04BPxJ+L3vLeTwDcVIQJ4slyDyT/+nzbwAAAP//&#10;AwBQSwECLQAUAAYACAAAACEAtoM4kv4AAADhAQAAEwAAAAAAAAAAAAAAAAAAAAAAW0NvbnRlbnRf&#10;VHlwZXNdLnhtbFBLAQItABQABgAIAAAAIQA4/SH/1gAAAJQBAAALAAAAAAAAAAAAAAAAAC8BAABf&#10;cmVscy8ucmVsc1BLAQItABQABgAIAAAAIQC/dqL7+AEAAM0DAAAOAAAAAAAAAAAAAAAAAC4CAABk&#10;cnMvZTJvRG9jLnhtbFBLAQItABQABgAIAAAAIQCHJGnH2wAAAAUBAAAPAAAAAAAAAAAAAAAAAFIE&#10;AABkcnMvZG93bnJldi54bWxQSwUGAAAAAAQABADzAAAAWgUAAAAA&#10;" o:allowincell="f" filled="f" stroked="f">
              <v:stroke joinstyle="round"/>
              <o:lock v:ext="edit" shapetype="t"/>
              <v:textbox style="mso-fit-shape-to-text:t">
                <w:txbxContent>
                  <w:p w14:paraId="103CE25C" w14:textId="77777777" w:rsidR="00DC0326" w:rsidRDefault="00DC0326" w:rsidP="00DC0326">
                    <w:pPr>
                      <w:jc w:val="center"/>
                      <w:rPr>
                        <w:rFonts w:ascii="Arial Black" w:hAnsi="Arial Black"/>
                        <w:color w:val="C0C0C0"/>
                        <w:sz w:val="120"/>
                        <w:szCs w:val="120"/>
                      </w:rPr>
                    </w:pPr>
                    <w:r>
                      <w:rPr>
                        <w:rFonts w:ascii="Arial Black" w:hAnsi="Arial Black"/>
                        <w:color w:val="C0C0C0"/>
                        <w:sz w:val="120"/>
                        <w:szCs w:val="120"/>
                      </w:rPr>
                      <w:t>ARCHIV</w:t>
                    </w:r>
                  </w:p>
                </w:txbxContent>
              </v:textbox>
              <w10:wrap anchorx="page" anchory="page"/>
            </v:shape>
          </w:pict>
        </mc:Fallback>
      </mc:AlternateContent>
    </w:r>
  </w:p>
  <w:p w14:paraId="28B98BB0" w14:textId="21652C95" w:rsidR="00FF233F" w:rsidRDefault="00FF233F" w:rsidP="00507EF1">
    <w:pPr>
      <w:pStyle w:val="Text1-Zeilenabstand07pt"/>
    </w:pPr>
    <w:r w:rsidRPr="00D66D13">
      <w:rPr>
        <w:noProof/>
        <w:lang w:val="de-CH" w:eastAsia="de-CH"/>
      </w:rPr>
      <mc:AlternateContent>
        <mc:Choice Requires="wps">
          <w:drawing>
            <wp:anchor distT="0" distB="0" distL="114300" distR="114300" simplePos="0" relativeHeight="251653120" behindDoc="0" locked="1" layoutInCell="1" allowOverlap="1" wp14:anchorId="2807ABF9" wp14:editId="416C191C">
              <wp:simplePos x="0" y="0"/>
              <wp:positionH relativeFrom="rightMargin">
                <wp:posOffset>100330</wp:posOffset>
              </wp:positionH>
              <wp:positionV relativeFrom="page">
                <wp:posOffset>0</wp:posOffset>
              </wp:positionV>
              <wp:extent cx="0" cy="1591200"/>
              <wp:effectExtent l="19050" t="0" r="19050" b="9525"/>
              <wp:wrapTopAndBottom/>
              <wp:docPr id="2" name="Textfeld 2"/>
              <wp:cNvGraphicFramePr/>
              <a:graphic xmlns:a="http://schemas.openxmlformats.org/drawingml/2006/main">
                <a:graphicData uri="http://schemas.microsoft.com/office/word/2010/wordprocessingShape">
                  <wps:wsp>
                    <wps:cNvSpPr txBox="1"/>
                    <wps:spPr>
                      <a:xfrm>
                        <a:off x="0" y="0"/>
                        <a:ext cx="0" cy="1591200"/>
                      </a:xfrm>
                      <a:prstGeom prst="rect">
                        <a:avLst/>
                      </a:prstGeom>
                      <a:noFill/>
                      <a:ln w="6350">
                        <a:noFill/>
                      </a:ln>
                    </wps:spPr>
                    <wps:txbx>
                      <w:txbxContent>
                        <w:p w14:paraId="6BB07C5A" w14:textId="77777777" w:rsidR="00FF233F" w:rsidRPr="00E358DE" w:rsidRDefault="00FF233F" w:rsidP="00FF22E9">
                          <w:pPr>
                            <w:spacing w:after="0" w:line="14" w:lineRule="exact"/>
                            <w:ind w:left="-57"/>
                            <w:rPr>
                              <w:sz w:val="2"/>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807ABF9" id="Textfeld 2" o:spid="_x0000_s1041" type="#_x0000_t202" style="position:absolute;margin-left:7.9pt;margin-top:0;width:0;height:125.3pt;z-index:251653120;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VYuHCwIAAB8EAAAOAAAAZHJzL2Uyb0RvYy54bWysU01v2zAMvQ/YfxB0X5xkaLEZcYqsRYYB&#10;QVsgHXpWZCkWIIsapcTOfv0oOU6GbqdhF5kmKX6897S461vLjgqDAVfx2WTKmXISauP2Ff/+sv7w&#10;ibMQhauFBacqflKB3y3fv1t0vlRzaMDWChkVcaHsfMWbGH1ZFEE2qhVhAl45CmrAVkT6xX1Ro+io&#10;emuL+XR6W3SAtUeQKgTyPgxBvsz1tVYyPmkdVGS24jRbzCfmc5fOYrkQ5R6Fb4w8jyH+YYpWGEdN&#10;L6UeRBTsgOaPUq2RCAF0nEhoC9DaSJV3oG1m0zfbbBvhVd6FwAn+AlP4f2Xl43Hrn5HF/gv0RGAC&#10;pPOhDORM+/Qa2/SlSRnFCcLTBTbVRyYHpyTv7ObzjChJFYrrRY8hflXQsmRUHImRDJQ4bkIcUseU&#10;1MfB2libWbGOdRW//XgzzRcuESpuHfW4jpms2O96ZmoaYz7usIP6RKshDKwHL9eGhtiIEJ8FEs20&#10;DUk3PtGhLVAzOFucNYA//+ZP+YQ+RTnrSDYVDz8OAhVn9psjXpLGRgNHYzca7tDeAylxRo/Cy2zS&#10;BYx2NDVC+0qKXqUuFBJOUq+Kx9G8j4N46UVItVrlJFKSF3Hjtl6m0gnGBOlL/yrQn3GPRNYjjIIS&#10;5Rv4h9yBgNUhgjaZmwTsgOIZb1JhZvf8YpLMf//PWdd3vfwFAAD//wMAUEsDBBQABgAIAAAAIQAn&#10;UMcp2QAAAAYBAAAPAAAAZHJzL2Rvd25yZXYueG1sTI/LTsMwEEX3SPyDNUjsqNNKrVCIUyEeO14t&#10;VCo7Jx6SCD8ie5KGv2eyguXRHd17pthOzooRY+qCV7BcZCDQ18F0vlHw8f54dQ0ikfZG2+BRwQ8m&#10;2JbnZ4XOTTj5HY57agSX+JRrBS1Rn0uZ6hadTovQo+fsK0SniTE20kR94nJn5SrLNtLpzvNCq3u8&#10;a7H+3g9OgT2m+FRl9DneN8/09iqHw8PyRanLi+n2BgThRH/HMOuzOpTsVIXBmyQs85rNSQE/NKcz&#10;VQpW62wDsizkf/3yFwAA//8DAFBLAQItABQABgAIAAAAIQC2gziS/gAAAOEBAAATAAAAAAAAAAAA&#10;AAAAAAAAAABbQ29udGVudF9UeXBlc10ueG1sUEsBAi0AFAAGAAgAAAAhADj9If/WAAAAlAEAAAsA&#10;AAAAAAAAAAAAAAAALwEAAF9yZWxzLy5yZWxzUEsBAi0AFAAGAAgAAAAhACRVi4cLAgAAHwQAAA4A&#10;AAAAAAAAAAAAAAAALgIAAGRycy9lMm9Eb2MueG1sUEsBAi0AFAAGAAgAAAAhACdQxynZAAAABgEA&#10;AA8AAAAAAAAAAAAAAAAAZQQAAGRycy9kb3ducmV2LnhtbFBLBQYAAAAABAAEAPMAAABrBQAAAAA=&#10;" filled="f" stroked="f" strokeweight=".5pt">
              <v:textbox inset="0,0,0,0">
                <w:txbxContent>
                  <w:p w14:paraId="6BB07C5A" w14:textId="77777777" w:rsidR="00FF233F" w:rsidRPr="00E358DE" w:rsidRDefault="00FF233F" w:rsidP="00FF22E9">
                    <w:pPr>
                      <w:spacing w:after="0" w:line="14" w:lineRule="exact"/>
                      <w:ind w:left="-57"/>
                      <w:rPr>
                        <w:sz w:val="2"/>
                      </w:rPr>
                    </w:pPr>
                  </w:p>
                </w:txbxContent>
              </v:textbox>
              <w10:wrap type="topAndBottom" anchorx="margin" anchory="page"/>
              <w10:anchorlock/>
            </v:shape>
          </w:pict>
        </mc:Fallback>
      </mc:AlternateContent>
    </w:r>
  </w:p>
  <w:p w14:paraId="713097F5" w14:textId="77777777" w:rsidR="00507EF1" w:rsidRPr="008A2B7E" w:rsidRDefault="00507EF1" w:rsidP="00507EF1">
    <w:pPr>
      <w:pStyle w:val="Text1-Zeilenabstand07p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0830731C"/>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D2404D0"/>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D954EF46"/>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465A4AB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120800C4"/>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DC38FF2E"/>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C602DDA2"/>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B0DEAA"/>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F98786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E06875B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723EF6"/>
    <w:multiLevelType w:val="multilevel"/>
    <w:tmpl w:val="5790A794"/>
    <w:lvl w:ilvl="0">
      <w:start w:val="1"/>
      <w:numFmt w:val="bullet"/>
      <w:lvlText w:val=""/>
      <w:lvlJc w:val="left"/>
      <w:pPr>
        <w:ind w:left="284" w:hanging="284"/>
      </w:pPr>
      <w:rPr>
        <w:rFonts w:ascii="Symbol" w:hAnsi="Symbol" w:hint="default"/>
        <w:color w:val="auto"/>
      </w:rPr>
    </w:lvl>
    <w:lvl w:ilvl="1">
      <w:start w:val="1"/>
      <w:numFmt w:val="bullet"/>
      <w:lvlText w:val=""/>
      <w:lvlJc w:val="left"/>
      <w:pPr>
        <w:ind w:left="568" w:hanging="284"/>
      </w:pPr>
      <w:rPr>
        <w:rFonts w:ascii="Symbol" w:hAnsi="Symbol" w:hint="default"/>
        <w:color w:val="auto"/>
      </w:rPr>
    </w:lvl>
    <w:lvl w:ilvl="2">
      <w:start w:val="1"/>
      <w:numFmt w:val="bullet"/>
      <w:lvlText w:val=""/>
      <w:lvlJc w:val="left"/>
      <w:pPr>
        <w:ind w:left="852" w:hanging="284"/>
      </w:pPr>
      <w:rPr>
        <w:rFonts w:ascii="Symbol" w:hAnsi="Symbol" w:hint="default"/>
        <w:color w:val="auto"/>
      </w:rPr>
    </w:lvl>
    <w:lvl w:ilvl="3">
      <w:start w:val="1"/>
      <w:numFmt w:val="bullet"/>
      <w:lvlText w:val=""/>
      <w:lvlJc w:val="left"/>
      <w:pPr>
        <w:ind w:left="1136" w:hanging="284"/>
      </w:pPr>
      <w:rPr>
        <w:rFonts w:ascii="Symbol" w:hAnsi="Symbol" w:hint="default"/>
        <w:color w:val="auto"/>
      </w:rPr>
    </w:lvl>
    <w:lvl w:ilvl="4">
      <w:start w:val="1"/>
      <w:numFmt w:val="bullet"/>
      <w:lvlText w:val=""/>
      <w:lvlJc w:val="left"/>
      <w:pPr>
        <w:ind w:left="1420" w:hanging="284"/>
      </w:pPr>
      <w:rPr>
        <w:rFonts w:ascii="Symbol" w:hAnsi="Symbol" w:hint="default"/>
        <w:color w:val="auto"/>
      </w:rPr>
    </w:lvl>
    <w:lvl w:ilvl="5">
      <w:start w:val="1"/>
      <w:numFmt w:val="bullet"/>
      <w:lvlText w:val=""/>
      <w:lvlJc w:val="left"/>
      <w:pPr>
        <w:ind w:left="1704" w:hanging="284"/>
      </w:pPr>
      <w:rPr>
        <w:rFonts w:ascii="Symbol" w:hAnsi="Symbol" w:hint="default"/>
        <w:color w:val="auto"/>
      </w:rPr>
    </w:lvl>
    <w:lvl w:ilvl="6">
      <w:start w:val="1"/>
      <w:numFmt w:val="bullet"/>
      <w:lvlText w:val=""/>
      <w:lvlJc w:val="left"/>
      <w:pPr>
        <w:ind w:left="1985" w:hanging="284"/>
      </w:pPr>
      <w:rPr>
        <w:rFonts w:ascii="Symbol" w:hAnsi="Symbol" w:hint="default"/>
        <w:color w:val="auto"/>
      </w:rPr>
    </w:lvl>
    <w:lvl w:ilvl="7">
      <w:start w:val="1"/>
      <w:numFmt w:val="bullet"/>
      <w:lvlText w:val=""/>
      <w:lvlJc w:val="left"/>
      <w:pPr>
        <w:ind w:left="2268" w:hanging="283"/>
      </w:pPr>
      <w:rPr>
        <w:rFonts w:ascii="Symbol" w:hAnsi="Symbol" w:hint="default"/>
        <w:color w:val="auto"/>
      </w:rPr>
    </w:lvl>
    <w:lvl w:ilvl="8">
      <w:start w:val="1"/>
      <w:numFmt w:val="bullet"/>
      <w:lvlText w:val=""/>
      <w:lvlJc w:val="left"/>
      <w:pPr>
        <w:ind w:left="2552" w:hanging="284"/>
      </w:pPr>
      <w:rPr>
        <w:rFonts w:ascii="Symbol" w:hAnsi="Symbol" w:hint="default"/>
        <w:color w:val="auto"/>
      </w:rPr>
    </w:lvl>
  </w:abstractNum>
  <w:abstractNum w:abstractNumId="11" w15:restartNumberingAfterBreak="0">
    <w:nsid w:val="08DC0B1B"/>
    <w:multiLevelType w:val="multilevel"/>
    <w:tmpl w:val="301A9A22"/>
    <w:lvl w:ilvl="0">
      <w:start w:val="1"/>
      <w:numFmt w:val="bullet"/>
      <w:lvlText w:val=""/>
      <w:lvlJc w:val="left"/>
      <w:pPr>
        <w:ind w:left="198" w:hanging="198"/>
      </w:pPr>
      <w:rPr>
        <w:rFonts w:ascii="Symbol" w:hAnsi="Symbol" w:hint="default"/>
        <w:color w:val="auto"/>
      </w:rPr>
    </w:lvl>
    <w:lvl w:ilvl="1">
      <w:start w:val="1"/>
      <w:numFmt w:val="bullet"/>
      <w:lvlText w:val=""/>
      <w:lvlJc w:val="left"/>
      <w:pPr>
        <w:ind w:left="396" w:hanging="198"/>
      </w:pPr>
      <w:rPr>
        <w:rFonts w:ascii="Symbol" w:hAnsi="Symbol" w:hint="default"/>
        <w:color w:val="auto"/>
      </w:rPr>
    </w:lvl>
    <w:lvl w:ilvl="2">
      <w:start w:val="1"/>
      <w:numFmt w:val="bullet"/>
      <w:lvlText w:val=""/>
      <w:lvlJc w:val="left"/>
      <w:pPr>
        <w:ind w:left="594" w:hanging="198"/>
      </w:pPr>
      <w:rPr>
        <w:rFonts w:ascii="Symbol" w:hAnsi="Symbol" w:hint="default"/>
        <w:color w:val="auto"/>
      </w:rPr>
    </w:lvl>
    <w:lvl w:ilvl="3">
      <w:start w:val="1"/>
      <w:numFmt w:val="bullet"/>
      <w:lvlText w:val=""/>
      <w:lvlJc w:val="left"/>
      <w:pPr>
        <w:ind w:left="792" w:hanging="198"/>
      </w:pPr>
      <w:rPr>
        <w:rFonts w:ascii="Symbol" w:hAnsi="Symbol" w:hint="default"/>
        <w:color w:val="auto"/>
      </w:rPr>
    </w:lvl>
    <w:lvl w:ilvl="4">
      <w:start w:val="1"/>
      <w:numFmt w:val="bullet"/>
      <w:lvlText w:val=""/>
      <w:lvlJc w:val="left"/>
      <w:pPr>
        <w:ind w:left="990" w:hanging="198"/>
      </w:pPr>
      <w:rPr>
        <w:rFonts w:ascii="Symbol" w:hAnsi="Symbol" w:hint="default"/>
        <w:color w:val="auto"/>
      </w:rPr>
    </w:lvl>
    <w:lvl w:ilvl="5">
      <w:start w:val="1"/>
      <w:numFmt w:val="bullet"/>
      <w:lvlText w:val=""/>
      <w:lvlJc w:val="left"/>
      <w:pPr>
        <w:ind w:left="1188" w:hanging="198"/>
      </w:pPr>
      <w:rPr>
        <w:rFonts w:ascii="Symbol" w:hAnsi="Symbol" w:hint="default"/>
        <w:color w:val="auto"/>
      </w:rPr>
    </w:lvl>
    <w:lvl w:ilvl="6">
      <w:start w:val="1"/>
      <w:numFmt w:val="bullet"/>
      <w:lvlText w:val=""/>
      <w:lvlJc w:val="left"/>
      <w:pPr>
        <w:ind w:left="1386" w:hanging="198"/>
      </w:pPr>
      <w:rPr>
        <w:rFonts w:ascii="Symbol" w:hAnsi="Symbol" w:hint="default"/>
        <w:color w:val="auto"/>
      </w:rPr>
    </w:lvl>
    <w:lvl w:ilvl="7">
      <w:start w:val="1"/>
      <w:numFmt w:val="bullet"/>
      <w:lvlText w:val=""/>
      <w:lvlJc w:val="left"/>
      <w:pPr>
        <w:ind w:left="1584" w:hanging="198"/>
      </w:pPr>
      <w:rPr>
        <w:rFonts w:ascii="Symbol" w:hAnsi="Symbol" w:hint="default"/>
        <w:color w:val="auto"/>
      </w:rPr>
    </w:lvl>
    <w:lvl w:ilvl="8">
      <w:start w:val="1"/>
      <w:numFmt w:val="bullet"/>
      <w:lvlText w:val=""/>
      <w:lvlJc w:val="left"/>
      <w:pPr>
        <w:ind w:left="1782" w:hanging="198"/>
      </w:pPr>
      <w:rPr>
        <w:rFonts w:ascii="Symbol" w:hAnsi="Symbol" w:hint="default"/>
        <w:color w:val="auto"/>
      </w:rPr>
    </w:lvl>
  </w:abstractNum>
  <w:abstractNum w:abstractNumId="12" w15:restartNumberingAfterBreak="0">
    <w:nsid w:val="12421F90"/>
    <w:multiLevelType w:val="hybridMultilevel"/>
    <w:tmpl w:val="F7A2C3F8"/>
    <w:lvl w:ilvl="0" w:tplc="A1FA70BA">
      <w:start w:val="1"/>
      <w:numFmt w:val="bullet"/>
      <w:lvlText w:val=""/>
      <w:lvlJc w:val="left"/>
      <w:pPr>
        <w:ind w:left="1259" w:hanging="360"/>
      </w:pPr>
      <w:rPr>
        <w:rFonts w:ascii="Symbol" w:hAnsi="Symbol" w:hint="default"/>
        <w:color w:val="auto"/>
      </w:rPr>
    </w:lvl>
    <w:lvl w:ilvl="1" w:tplc="08070003" w:tentative="1">
      <w:start w:val="1"/>
      <w:numFmt w:val="bullet"/>
      <w:lvlText w:val="o"/>
      <w:lvlJc w:val="left"/>
      <w:pPr>
        <w:ind w:left="1979" w:hanging="360"/>
      </w:pPr>
      <w:rPr>
        <w:rFonts w:ascii="Courier New" w:hAnsi="Courier New" w:cs="Courier New" w:hint="default"/>
      </w:rPr>
    </w:lvl>
    <w:lvl w:ilvl="2" w:tplc="08070005" w:tentative="1">
      <w:start w:val="1"/>
      <w:numFmt w:val="bullet"/>
      <w:lvlText w:val=""/>
      <w:lvlJc w:val="left"/>
      <w:pPr>
        <w:ind w:left="2699" w:hanging="360"/>
      </w:pPr>
      <w:rPr>
        <w:rFonts w:ascii="Wingdings" w:hAnsi="Wingdings" w:hint="default"/>
      </w:rPr>
    </w:lvl>
    <w:lvl w:ilvl="3" w:tplc="08070001" w:tentative="1">
      <w:start w:val="1"/>
      <w:numFmt w:val="bullet"/>
      <w:lvlText w:val=""/>
      <w:lvlJc w:val="left"/>
      <w:pPr>
        <w:ind w:left="3419" w:hanging="360"/>
      </w:pPr>
      <w:rPr>
        <w:rFonts w:ascii="Symbol" w:hAnsi="Symbol" w:hint="default"/>
      </w:rPr>
    </w:lvl>
    <w:lvl w:ilvl="4" w:tplc="08070003" w:tentative="1">
      <w:start w:val="1"/>
      <w:numFmt w:val="bullet"/>
      <w:lvlText w:val="o"/>
      <w:lvlJc w:val="left"/>
      <w:pPr>
        <w:ind w:left="4139" w:hanging="360"/>
      </w:pPr>
      <w:rPr>
        <w:rFonts w:ascii="Courier New" w:hAnsi="Courier New" w:cs="Courier New" w:hint="default"/>
      </w:rPr>
    </w:lvl>
    <w:lvl w:ilvl="5" w:tplc="08070005" w:tentative="1">
      <w:start w:val="1"/>
      <w:numFmt w:val="bullet"/>
      <w:lvlText w:val=""/>
      <w:lvlJc w:val="left"/>
      <w:pPr>
        <w:ind w:left="4859" w:hanging="360"/>
      </w:pPr>
      <w:rPr>
        <w:rFonts w:ascii="Wingdings" w:hAnsi="Wingdings" w:hint="default"/>
      </w:rPr>
    </w:lvl>
    <w:lvl w:ilvl="6" w:tplc="08070001" w:tentative="1">
      <w:start w:val="1"/>
      <w:numFmt w:val="bullet"/>
      <w:lvlText w:val=""/>
      <w:lvlJc w:val="left"/>
      <w:pPr>
        <w:ind w:left="5579" w:hanging="360"/>
      </w:pPr>
      <w:rPr>
        <w:rFonts w:ascii="Symbol" w:hAnsi="Symbol" w:hint="default"/>
      </w:rPr>
    </w:lvl>
    <w:lvl w:ilvl="7" w:tplc="08070003" w:tentative="1">
      <w:start w:val="1"/>
      <w:numFmt w:val="bullet"/>
      <w:lvlText w:val="o"/>
      <w:lvlJc w:val="left"/>
      <w:pPr>
        <w:ind w:left="6299" w:hanging="360"/>
      </w:pPr>
      <w:rPr>
        <w:rFonts w:ascii="Courier New" w:hAnsi="Courier New" w:cs="Courier New" w:hint="default"/>
      </w:rPr>
    </w:lvl>
    <w:lvl w:ilvl="8" w:tplc="08070005" w:tentative="1">
      <w:start w:val="1"/>
      <w:numFmt w:val="bullet"/>
      <w:lvlText w:val=""/>
      <w:lvlJc w:val="left"/>
      <w:pPr>
        <w:ind w:left="7019" w:hanging="360"/>
      </w:pPr>
      <w:rPr>
        <w:rFonts w:ascii="Wingdings" w:hAnsi="Wingdings" w:hint="default"/>
      </w:rPr>
    </w:lvl>
  </w:abstractNum>
  <w:abstractNum w:abstractNumId="13" w15:restartNumberingAfterBreak="0">
    <w:nsid w:val="133C0EEB"/>
    <w:multiLevelType w:val="multilevel"/>
    <w:tmpl w:val="B4B652E2"/>
    <w:styleLink w:val="Bindestrich"/>
    <w:lvl w:ilvl="0">
      <w:start w:val="1"/>
      <w:numFmt w:val="bullet"/>
      <w:pStyle w:val="Aufzhlungszeichen3"/>
      <w:lvlText w:val="-"/>
      <w:lvlJc w:val="left"/>
      <w:pPr>
        <w:ind w:left="170" w:hanging="170"/>
      </w:pPr>
      <w:rPr>
        <w:rFonts w:ascii="Arial" w:hAnsi="Arial" w:hint="default"/>
        <w:color w:val="auto"/>
      </w:rPr>
    </w:lvl>
    <w:lvl w:ilvl="1">
      <w:start w:val="1"/>
      <w:numFmt w:val="bullet"/>
      <w:lvlText w:val="-"/>
      <w:lvlJc w:val="left"/>
      <w:pPr>
        <w:ind w:left="340" w:hanging="170"/>
      </w:pPr>
      <w:rPr>
        <w:rFonts w:ascii="Arial" w:hAnsi="Arial" w:hint="default"/>
        <w:color w:val="auto"/>
      </w:rPr>
    </w:lvl>
    <w:lvl w:ilvl="2">
      <w:start w:val="1"/>
      <w:numFmt w:val="bullet"/>
      <w:lvlText w:val="-"/>
      <w:lvlJc w:val="left"/>
      <w:pPr>
        <w:ind w:left="510" w:hanging="170"/>
      </w:pPr>
      <w:rPr>
        <w:rFonts w:ascii="Arial" w:hAnsi="Arial" w:hint="default"/>
        <w:color w:val="auto"/>
      </w:rPr>
    </w:lvl>
    <w:lvl w:ilvl="3">
      <w:start w:val="1"/>
      <w:numFmt w:val="bullet"/>
      <w:lvlText w:val="-"/>
      <w:lvlJc w:val="left"/>
      <w:pPr>
        <w:ind w:left="680" w:hanging="170"/>
      </w:pPr>
      <w:rPr>
        <w:rFonts w:ascii="Arial" w:hAnsi="Arial" w:hint="default"/>
        <w:color w:val="auto"/>
      </w:rPr>
    </w:lvl>
    <w:lvl w:ilvl="4">
      <w:start w:val="1"/>
      <w:numFmt w:val="bullet"/>
      <w:lvlText w:val="-"/>
      <w:lvlJc w:val="left"/>
      <w:pPr>
        <w:ind w:left="850" w:hanging="170"/>
      </w:pPr>
      <w:rPr>
        <w:rFonts w:ascii="Arial" w:hAnsi="Arial" w:hint="default"/>
        <w:color w:val="auto"/>
      </w:rPr>
    </w:lvl>
    <w:lvl w:ilvl="5">
      <w:start w:val="1"/>
      <w:numFmt w:val="bullet"/>
      <w:lvlText w:val="-"/>
      <w:lvlJc w:val="left"/>
      <w:pPr>
        <w:ind w:left="1020" w:hanging="170"/>
      </w:pPr>
      <w:rPr>
        <w:rFonts w:ascii="Arial" w:hAnsi="Arial" w:hint="default"/>
        <w:color w:val="auto"/>
      </w:rPr>
    </w:lvl>
    <w:lvl w:ilvl="6">
      <w:start w:val="1"/>
      <w:numFmt w:val="none"/>
      <w:lvlText w:val=""/>
      <w:lvlJc w:val="left"/>
      <w:pPr>
        <w:ind w:left="1190" w:hanging="170"/>
      </w:pPr>
      <w:rPr>
        <w:rFonts w:hint="default"/>
      </w:rPr>
    </w:lvl>
    <w:lvl w:ilvl="7">
      <w:start w:val="1"/>
      <w:numFmt w:val="none"/>
      <w:lvlText w:val=""/>
      <w:lvlJc w:val="left"/>
      <w:pPr>
        <w:ind w:left="1360" w:hanging="170"/>
      </w:pPr>
      <w:rPr>
        <w:rFonts w:hint="default"/>
      </w:rPr>
    </w:lvl>
    <w:lvl w:ilvl="8">
      <w:start w:val="1"/>
      <w:numFmt w:val="none"/>
      <w:lvlText w:val=""/>
      <w:lvlJc w:val="left"/>
      <w:pPr>
        <w:ind w:left="1530" w:hanging="170"/>
      </w:pPr>
      <w:rPr>
        <w:rFonts w:hint="default"/>
      </w:rPr>
    </w:lvl>
  </w:abstractNum>
  <w:abstractNum w:abstractNumId="14" w15:restartNumberingAfterBreak="0">
    <w:nsid w:val="1A0C00A2"/>
    <w:multiLevelType w:val="hybridMultilevel"/>
    <w:tmpl w:val="E4DE93CC"/>
    <w:lvl w:ilvl="0" w:tplc="3AF65B98">
      <w:start w:val="1"/>
      <w:numFmt w:val="decimal"/>
      <w:pStyle w:val="Liste3"/>
      <w:lvlText w:val="%1."/>
      <w:lvlJc w:val="left"/>
      <w:pPr>
        <w:ind w:left="1286" w:hanging="360"/>
      </w:pPr>
    </w:lvl>
    <w:lvl w:ilvl="1" w:tplc="08070019" w:tentative="1">
      <w:start w:val="1"/>
      <w:numFmt w:val="lowerLetter"/>
      <w:lvlText w:val="%2."/>
      <w:lvlJc w:val="left"/>
      <w:pPr>
        <w:ind w:left="2006" w:hanging="360"/>
      </w:pPr>
    </w:lvl>
    <w:lvl w:ilvl="2" w:tplc="0807001B" w:tentative="1">
      <w:start w:val="1"/>
      <w:numFmt w:val="lowerRoman"/>
      <w:lvlText w:val="%3."/>
      <w:lvlJc w:val="right"/>
      <w:pPr>
        <w:ind w:left="2726" w:hanging="180"/>
      </w:pPr>
    </w:lvl>
    <w:lvl w:ilvl="3" w:tplc="0807000F" w:tentative="1">
      <w:start w:val="1"/>
      <w:numFmt w:val="decimal"/>
      <w:lvlText w:val="%4."/>
      <w:lvlJc w:val="left"/>
      <w:pPr>
        <w:ind w:left="3446" w:hanging="360"/>
      </w:pPr>
    </w:lvl>
    <w:lvl w:ilvl="4" w:tplc="08070019" w:tentative="1">
      <w:start w:val="1"/>
      <w:numFmt w:val="lowerLetter"/>
      <w:lvlText w:val="%5."/>
      <w:lvlJc w:val="left"/>
      <w:pPr>
        <w:ind w:left="4166" w:hanging="360"/>
      </w:pPr>
    </w:lvl>
    <w:lvl w:ilvl="5" w:tplc="0807001B" w:tentative="1">
      <w:start w:val="1"/>
      <w:numFmt w:val="lowerRoman"/>
      <w:lvlText w:val="%6."/>
      <w:lvlJc w:val="right"/>
      <w:pPr>
        <w:ind w:left="4886" w:hanging="180"/>
      </w:pPr>
    </w:lvl>
    <w:lvl w:ilvl="6" w:tplc="0807000F" w:tentative="1">
      <w:start w:val="1"/>
      <w:numFmt w:val="decimal"/>
      <w:lvlText w:val="%7."/>
      <w:lvlJc w:val="left"/>
      <w:pPr>
        <w:ind w:left="5606" w:hanging="360"/>
      </w:pPr>
    </w:lvl>
    <w:lvl w:ilvl="7" w:tplc="08070019" w:tentative="1">
      <w:start w:val="1"/>
      <w:numFmt w:val="lowerLetter"/>
      <w:lvlText w:val="%8."/>
      <w:lvlJc w:val="left"/>
      <w:pPr>
        <w:ind w:left="6326" w:hanging="360"/>
      </w:pPr>
    </w:lvl>
    <w:lvl w:ilvl="8" w:tplc="0807001B" w:tentative="1">
      <w:start w:val="1"/>
      <w:numFmt w:val="lowerRoman"/>
      <w:lvlText w:val="%9."/>
      <w:lvlJc w:val="right"/>
      <w:pPr>
        <w:ind w:left="7046" w:hanging="180"/>
      </w:pPr>
    </w:lvl>
  </w:abstractNum>
  <w:abstractNum w:abstractNumId="15" w15:restartNumberingAfterBreak="0">
    <w:nsid w:val="1DBB3E45"/>
    <w:multiLevelType w:val="multilevel"/>
    <w:tmpl w:val="301A9A22"/>
    <w:styleLink w:val="Strich"/>
    <w:lvl w:ilvl="0">
      <w:start w:val="1"/>
      <w:numFmt w:val="bullet"/>
      <w:pStyle w:val="Aufzhlungszeichen"/>
      <w:lvlText w:val=""/>
      <w:lvlJc w:val="left"/>
      <w:pPr>
        <w:ind w:left="198" w:hanging="198"/>
      </w:pPr>
      <w:rPr>
        <w:rFonts w:ascii="Symbol" w:hAnsi="Symbol" w:hint="default"/>
        <w:color w:val="auto"/>
      </w:rPr>
    </w:lvl>
    <w:lvl w:ilvl="1">
      <w:start w:val="1"/>
      <w:numFmt w:val="bullet"/>
      <w:lvlText w:val=""/>
      <w:lvlJc w:val="left"/>
      <w:pPr>
        <w:ind w:left="396" w:hanging="198"/>
      </w:pPr>
      <w:rPr>
        <w:rFonts w:ascii="Symbol" w:hAnsi="Symbol" w:hint="default"/>
        <w:color w:val="auto"/>
      </w:rPr>
    </w:lvl>
    <w:lvl w:ilvl="2">
      <w:start w:val="1"/>
      <w:numFmt w:val="bullet"/>
      <w:lvlText w:val=""/>
      <w:lvlJc w:val="left"/>
      <w:pPr>
        <w:ind w:left="594" w:hanging="198"/>
      </w:pPr>
      <w:rPr>
        <w:rFonts w:ascii="Symbol" w:hAnsi="Symbol" w:hint="default"/>
        <w:color w:val="auto"/>
      </w:rPr>
    </w:lvl>
    <w:lvl w:ilvl="3">
      <w:start w:val="1"/>
      <w:numFmt w:val="bullet"/>
      <w:lvlText w:val=""/>
      <w:lvlJc w:val="left"/>
      <w:pPr>
        <w:ind w:left="792" w:hanging="198"/>
      </w:pPr>
      <w:rPr>
        <w:rFonts w:ascii="Symbol" w:hAnsi="Symbol" w:hint="default"/>
        <w:color w:val="auto"/>
      </w:rPr>
    </w:lvl>
    <w:lvl w:ilvl="4">
      <w:start w:val="1"/>
      <w:numFmt w:val="bullet"/>
      <w:lvlText w:val=""/>
      <w:lvlJc w:val="left"/>
      <w:pPr>
        <w:ind w:left="990" w:hanging="198"/>
      </w:pPr>
      <w:rPr>
        <w:rFonts w:ascii="Symbol" w:hAnsi="Symbol" w:hint="default"/>
        <w:color w:val="auto"/>
      </w:rPr>
    </w:lvl>
    <w:lvl w:ilvl="5">
      <w:start w:val="1"/>
      <w:numFmt w:val="bullet"/>
      <w:lvlText w:val=""/>
      <w:lvlJc w:val="left"/>
      <w:pPr>
        <w:ind w:left="1188" w:hanging="198"/>
      </w:pPr>
      <w:rPr>
        <w:rFonts w:ascii="Symbol" w:hAnsi="Symbol" w:hint="default"/>
        <w:color w:val="auto"/>
      </w:rPr>
    </w:lvl>
    <w:lvl w:ilvl="6">
      <w:start w:val="1"/>
      <w:numFmt w:val="bullet"/>
      <w:lvlText w:val=""/>
      <w:lvlJc w:val="left"/>
      <w:pPr>
        <w:ind w:left="1386" w:hanging="198"/>
      </w:pPr>
      <w:rPr>
        <w:rFonts w:ascii="Symbol" w:hAnsi="Symbol" w:hint="default"/>
        <w:color w:val="auto"/>
      </w:rPr>
    </w:lvl>
    <w:lvl w:ilvl="7">
      <w:start w:val="1"/>
      <w:numFmt w:val="bullet"/>
      <w:lvlText w:val=""/>
      <w:lvlJc w:val="left"/>
      <w:pPr>
        <w:ind w:left="1584" w:hanging="198"/>
      </w:pPr>
      <w:rPr>
        <w:rFonts w:ascii="Symbol" w:hAnsi="Symbol" w:hint="default"/>
        <w:color w:val="auto"/>
      </w:rPr>
    </w:lvl>
    <w:lvl w:ilvl="8">
      <w:start w:val="1"/>
      <w:numFmt w:val="bullet"/>
      <w:lvlText w:val=""/>
      <w:lvlJc w:val="left"/>
      <w:pPr>
        <w:ind w:left="1782" w:hanging="198"/>
      </w:pPr>
      <w:rPr>
        <w:rFonts w:ascii="Symbol" w:hAnsi="Symbol" w:hint="default"/>
        <w:color w:val="auto"/>
      </w:rPr>
    </w:lvl>
  </w:abstractNum>
  <w:abstractNum w:abstractNumId="16" w15:restartNumberingAfterBreak="0">
    <w:nsid w:val="1F9665B5"/>
    <w:multiLevelType w:val="multilevel"/>
    <w:tmpl w:val="8ABE2948"/>
    <w:styleLink w:val="nummerierteListe"/>
    <w:lvl w:ilvl="0">
      <w:start w:val="1"/>
      <w:numFmt w:val="decimal"/>
      <w:pStyle w:val="Liste"/>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none"/>
      <w:lvlText w:val=""/>
      <w:lvlJc w:val="left"/>
      <w:pPr>
        <w:ind w:left="567" w:firstLine="0"/>
      </w:pPr>
      <w:rPr>
        <w:rFonts w:hint="default"/>
      </w:rPr>
    </w:lvl>
    <w:lvl w:ilvl="4">
      <w:start w:val="1"/>
      <w:numFmt w:val="none"/>
      <w:lvlText w:val=""/>
      <w:lvlJc w:val="left"/>
      <w:pPr>
        <w:ind w:left="567" w:firstLine="0"/>
      </w:pPr>
      <w:rPr>
        <w:rFonts w:hint="default"/>
      </w:rPr>
    </w:lvl>
    <w:lvl w:ilvl="5">
      <w:start w:val="1"/>
      <w:numFmt w:val="none"/>
      <w:lvlText w:val=""/>
      <w:lvlJc w:val="left"/>
      <w:pPr>
        <w:ind w:left="567" w:firstLine="0"/>
      </w:pPr>
      <w:rPr>
        <w:rFonts w:hint="default"/>
      </w:rPr>
    </w:lvl>
    <w:lvl w:ilvl="6">
      <w:start w:val="1"/>
      <w:numFmt w:val="none"/>
      <w:lvlText w:val=""/>
      <w:lvlJc w:val="left"/>
      <w:pPr>
        <w:ind w:left="567" w:firstLine="0"/>
      </w:pPr>
      <w:rPr>
        <w:rFonts w:hint="default"/>
      </w:rPr>
    </w:lvl>
    <w:lvl w:ilvl="7">
      <w:start w:val="1"/>
      <w:numFmt w:val="none"/>
      <w:lvlText w:val=""/>
      <w:lvlJc w:val="left"/>
      <w:pPr>
        <w:ind w:left="567" w:firstLine="0"/>
      </w:pPr>
      <w:rPr>
        <w:rFonts w:hint="default"/>
      </w:rPr>
    </w:lvl>
    <w:lvl w:ilvl="8">
      <w:start w:val="1"/>
      <w:numFmt w:val="none"/>
      <w:lvlText w:val=""/>
      <w:lvlJc w:val="left"/>
      <w:pPr>
        <w:ind w:left="567" w:firstLine="0"/>
      </w:pPr>
      <w:rPr>
        <w:rFonts w:hint="default"/>
      </w:rPr>
    </w:lvl>
  </w:abstractNum>
  <w:abstractNum w:abstractNumId="17" w15:restartNumberingAfterBreak="0">
    <w:nsid w:val="216379A2"/>
    <w:multiLevelType w:val="multilevel"/>
    <w:tmpl w:val="C84EFBF0"/>
    <w:styleLink w:val="NummerierteListemitAufzhlung"/>
    <w:lvl w:ilvl="0">
      <w:start w:val="1"/>
      <w:numFmt w:val="decimal"/>
      <w:pStyle w:val="Liste2"/>
      <w:lvlText w:val="%1."/>
      <w:lvlJc w:val="left"/>
      <w:pPr>
        <w:ind w:left="567" w:hanging="567"/>
      </w:pPr>
      <w:rPr>
        <w:rFonts w:hint="default"/>
      </w:rPr>
    </w:lvl>
    <w:lvl w:ilvl="1">
      <w:start w:val="1"/>
      <w:numFmt w:val="bullet"/>
      <w:lvlText w:val="-"/>
      <w:lvlJc w:val="left"/>
      <w:pPr>
        <w:ind w:left="851" w:hanging="284"/>
      </w:pPr>
      <w:rPr>
        <w:rFonts w:ascii="Arial" w:hAnsi="Arial" w:hint="default"/>
        <w:color w:val="auto"/>
      </w:rPr>
    </w:lvl>
    <w:lvl w:ilvl="2">
      <w:start w:val="1"/>
      <w:numFmt w:val="bullet"/>
      <w:lvlText w:val="-"/>
      <w:lvlJc w:val="left"/>
      <w:pPr>
        <w:ind w:left="1135" w:hanging="284"/>
      </w:pPr>
      <w:rPr>
        <w:rFonts w:ascii="Arial" w:hAnsi="Arial" w:hint="default"/>
        <w:color w:val="auto"/>
      </w:rPr>
    </w:lvl>
    <w:lvl w:ilvl="3">
      <w:start w:val="1"/>
      <w:numFmt w:val="bullet"/>
      <w:lvlText w:val="-"/>
      <w:lvlJc w:val="left"/>
      <w:pPr>
        <w:ind w:left="1419" w:hanging="285"/>
      </w:pPr>
      <w:rPr>
        <w:rFonts w:ascii="Arial" w:hAnsi="Arial" w:hint="default"/>
        <w:color w:val="auto"/>
      </w:rPr>
    </w:lvl>
    <w:lvl w:ilvl="4">
      <w:start w:val="1"/>
      <w:numFmt w:val="bullet"/>
      <w:lvlText w:val="-"/>
      <w:lvlJc w:val="left"/>
      <w:pPr>
        <w:ind w:left="1703" w:hanging="285"/>
      </w:pPr>
      <w:rPr>
        <w:rFonts w:ascii="Arial" w:hAnsi="Arial" w:hint="default"/>
        <w:color w:val="auto"/>
      </w:rPr>
    </w:lvl>
    <w:lvl w:ilvl="5">
      <w:start w:val="1"/>
      <w:numFmt w:val="bullet"/>
      <w:lvlText w:val="-"/>
      <w:lvlJc w:val="left"/>
      <w:pPr>
        <w:ind w:left="1987" w:hanging="286"/>
      </w:pPr>
      <w:rPr>
        <w:rFonts w:ascii="Arial" w:hAnsi="Arial" w:hint="default"/>
        <w:color w:val="auto"/>
      </w:rPr>
    </w:lvl>
    <w:lvl w:ilvl="6">
      <w:start w:val="1"/>
      <w:numFmt w:val="bullet"/>
      <w:lvlText w:val="-"/>
      <w:lvlJc w:val="left"/>
      <w:pPr>
        <w:ind w:left="2268" w:hanging="283"/>
      </w:pPr>
      <w:rPr>
        <w:rFonts w:ascii="Arial" w:hAnsi="Arial" w:hint="default"/>
        <w:color w:val="auto"/>
      </w:rPr>
    </w:lvl>
    <w:lvl w:ilvl="7">
      <w:start w:val="1"/>
      <w:numFmt w:val="bullet"/>
      <w:lvlText w:val="-"/>
      <w:lvlJc w:val="left"/>
      <w:pPr>
        <w:ind w:left="2552" w:hanging="284"/>
      </w:pPr>
      <w:rPr>
        <w:rFonts w:ascii="Arial" w:hAnsi="Arial" w:hint="default"/>
        <w:color w:val="auto"/>
      </w:rPr>
    </w:lvl>
    <w:lvl w:ilvl="8">
      <w:start w:val="1"/>
      <w:numFmt w:val="bullet"/>
      <w:lvlText w:val="-"/>
      <w:lvlJc w:val="left"/>
      <w:pPr>
        <w:ind w:left="2835" w:hanging="283"/>
      </w:pPr>
      <w:rPr>
        <w:rFonts w:ascii="Arial" w:hAnsi="Arial" w:hint="default"/>
        <w:color w:val="auto"/>
      </w:rPr>
    </w:lvl>
  </w:abstractNum>
  <w:abstractNum w:abstractNumId="18" w15:restartNumberingAfterBreak="0">
    <w:nsid w:val="244826B7"/>
    <w:multiLevelType w:val="hybridMultilevel"/>
    <w:tmpl w:val="555641F6"/>
    <w:lvl w:ilvl="0" w:tplc="03A673CC">
      <w:start w:val="1"/>
      <w:numFmt w:val="decimal"/>
      <w:lvlText w:val="%1."/>
      <w:lvlJc w:val="left"/>
      <w:pPr>
        <w:ind w:left="720" w:hanging="360"/>
      </w:pPr>
    </w:lvl>
    <w:lvl w:ilvl="1" w:tplc="0C070019" w:tentative="1">
      <w:start w:val="1"/>
      <w:numFmt w:val="lowerLetter"/>
      <w:lvlText w:val="%2."/>
      <w:lvlJc w:val="left"/>
      <w:pPr>
        <w:ind w:left="1440" w:hanging="360"/>
      </w:pPr>
    </w:lvl>
    <w:lvl w:ilvl="2" w:tplc="0C07001B" w:tentative="1">
      <w:start w:val="1"/>
      <w:numFmt w:val="lowerRoman"/>
      <w:lvlText w:val="%3."/>
      <w:lvlJc w:val="right"/>
      <w:pPr>
        <w:ind w:left="2160" w:hanging="180"/>
      </w:pPr>
    </w:lvl>
    <w:lvl w:ilvl="3" w:tplc="0C07000F" w:tentative="1">
      <w:start w:val="1"/>
      <w:numFmt w:val="decimal"/>
      <w:lvlText w:val="%4."/>
      <w:lvlJc w:val="left"/>
      <w:pPr>
        <w:ind w:left="2880" w:hanging="360"/>
      </w:pPr>
    </w:lvl>
    <w:lvl w:ilvl="4" w:tplc="0C070019" w:tentative="1">
      <w:start w:val="1"/>
      <w:numFmt w:val="lowerLetter"/>
      <w:lvlText w:val="%5."/>
      <w:lvlJc w:val="left"/>
      <w:pPr>
        <w:ind w:left="3600" w:hanging="360"/>
      </w:pPr>
    </w:lvl>
    <w:lvl w:ilvl="5" w:tplc="0C07001B" w:tentative="1">
      <w:start w:val="1"/>
      <w:numFmt w:val="lowerRoman"/>
      <w:lvlText w:val="%6."/>
      <w:lvlJc w:val="right"/>
      <w:pPr>
        <w:ind w:left="4320" w:hanging="180"/>
      </w:pPr>
    </w:lvl>
    <w:lvl w:ilvl="6" w:tplc="0C07000F" w:tentative="1">
      <w:start w:val="1"/>
      <w:numFmt w:val="decimal"/>
      <w:lvlText w:val="%7."/>
      <w:lvlJc w:val="left"/>
      <w:pPr>
        <w:ind w:left="5040" w:hanging="360"/>
      </w:pPr>
    </w:lvl>
    <w:lvl w:ilvl="7" w:tplc="0C070019" w:tentative="1">
      <w:start w:val="1"/>
      <w:numFmt w:val="lowerLetter"/>
      <w:lvlText w:val="%8."/>
      <w:lvlJc w:val="left"/>
      <w:pPr>
        <w:ind w:left="5760" w:hanging="360"/>
      </w:pPr>
    </w:lvl>
    <w:lvl w:ilvl="8" w:tplc="0C07001B" w:tentative="1">
      <w:start w:val="1"/>
      <w:numFmt w:val="lowerRoman"/>
      <w:lvlText w:val="%9."/>
      <w:lvlJc w:val="right"/>
      <w:pPr>
        <w:ind w:left="6480" w:hanging="180"/>
      </w:pPr>
    </w:lvl>
  </w:abstractNum>
  <w:abstractNum w:abstractNumId="19" w15:restartNumberingAfterBreak="0">
    <w:nsid w:val="2CBF4B41"/>
    <w:multiLevelType w:val="multilevel"/>
    <w:tmpl w:val="5790A794"/>
    <w:styleLink w:val="Punkt"/>
    <w:lvl w:ilvl="0">
      <w:start w:val="1"/>
      <w:numFmt w:val="bullet"/>
      <w:pStyle w:val="Aufzhlungszeichen2"/>
      <w:lvlText w:val=""/>
      <w:lvlJc w:val="left"/>
      <w:pPr>
        <w:ind w:left="284" w:hanging="284"/>
      </w:pPr>
      <w:rPr>
        <w:rFonts w:ascii="Symbol" w:hAnsi="Symbol" w:hint="default"/>
        <w:color w:val="auto"/>
      </w:rPr>
    </w:lvl>
    <w:lvl w:ilvl="1">
      <w:start w:val="1"/>
      <w:numFmt w:val="bullet"/>
      <w:lvlText w:val=""/>
      <w:lvlJc w:val="left"/>
      <w:pPr>
        <w:ind w:left="568" w:hanging="284"/>
      </w:pPr>
      <w:rPr>
        <w:rFonts w:ascii="Symbol" w:hAnsi="Symbol" w:hint="default"/>
        <w:color w:val="auto"/>
      </w:rPr>
    </w:lvl>
    <w:lvl w:ilvl="2">
      <w:start w:val="1"/>
      <w:numFmt w:val="bullet"/>
      <w:lvlText w:val=""/>
      <w:lvlJc w:val="left"/>
      <w:pPr>
        <w:ind w:left="852" w:hanging="284"/>
      </w:pPr>
      <w:rPr>
        <w:rFonts w:ascii="Symbol" w:hAnsi="Symbol" w:hint="default"/>
        <w:color w:val="auto"/>
      </w:rPr>
    </w:lvl>
    <w:lvl w:ilvl="3">
      <w:start w:val="1"/>
      <w:numFmt w:val="bullet"/>
      <w:lvlText w:val=""/>
      <w:lvlJc w:val="left"/>
      <w:pPr>
        <w:ind w:left="1136" w:hanging="284"/>
      </w:pPr>
      <w:rPr>
        <w:rFonts w:ascii="Symbol" w:hAnsi="Symbol" w:hint="default"/>
        <w:color w:val="auto"/>
      </w:rPr>
    </w:lvl>
    <w:lvl w:ilvl="4">
      <w:start w:val="1"/>
      <w:numFmt w:val="bullet"/>
      <w:lvlText w:val=""/>
      <w:lvlJc w:val="left"/>
      <w:pPr>
        <w:ind w:left="1420" w:hanging="284"/>
      </w:pPr>
      <w:rPr>
        <w:rFonts w:ascii="Symbol" w:hAnsi="Symbol" w:hint="default"/>
        <w:color w:val="auto"/>
      </w:rPr>
    </w:lvl>
    <w:lvl w:ilvl="5">
      <w:start w:val="1"/>
      <w:numFmt w:val="bullet"/>
      <w:lvlText w:val=""/>
      <w:lvlJc w:val="left"/>
      <w:pPr>
        <w:ind w:left="1704" w:hanging="284"/>
      </w:pPr>
      <w:rPr>
        <w:rFonts w:ascii="Symbol" w:hAnsi="Symbol" w:hint="default"/>
        <w:color w:val="auto"/>
      </w:rPr>
    </w:lvl>
    <w:lvl w:ilvl="6">
      <w:start w:val="1"/>
      <w:numFmt w:val="bullet"/>
      <w:lvlText w:val=""/>
      <w:lvlJc w:val="left"/>
      <w:pPr>
        <w:ind w:left="1985" w:hanging="284"/>
      </w:pPr>
      <w:rPr>
        <w:rFonts w:ascii="Symbol" w:hAnsi="Symbol" w:hint="default"/>
        <w:color w:val="auto"/>
      </w:rPr>
    </w:lvl>
    <w:lvl w:ilvl="7">
      <w:start w:val="1"/>
      <w:numFmt w:val="bullet"/>
      <w:lvlText w:val=""/>
      <w:lvlJc w:val="left"/>
      <w:pPr>
        <w:ind w:left="2268" w:hanging="283"/>
      </w:pPr>
      <w:rPr>
        <w:rFonts w:ascii="Symbol" w:hAnsi="Symbol" w:hint="default"/>
        <w:color w:val="auto"/>
      </w:rPr>
    </w:lvl>
    <w:lvl w:ilvl="8">
      <w:start w:val="1"/>
      <w:numFmt w:val="bullet"/>
      <w:lvlText w:val=""/>
      <w:lvlJc w:val="left"/>
      <w:pPr>
        <w:ind w:left="2552" w:hanging="284"/>
      </w:pPr>
      <w:rPr>
        <w:rFonts w:ascii="Symbol" w:hAnsi="Symbol" w:hint="default"/>
        <w:color w:val="auto"/>
      </w:rPr>
    </w:lvl>
  </w:abstractNum>
  <w:abstractNum w:abstractNumId="20" w15:restartNumberingAfterBreak="0">
    <w:nsid w:val="2CFD278F"/>
    <w:multiLevelType w:val="hybridMultilevel"/>
    <w:tmpl w:val="B54CD358"/>
    <w:lvl w:ilvl="0" w:tplc="4F1A1DDA">
      <w:start w:val="1"/>
      <w:numFmt w:val="bullet"/>
      <w:lvlText w:val=""/>
      <w:lvlJc w:val="left"/>
      <w:pPr>
        <w:ind w:left="720" w:hanging="360"/>
      </w:pPr>
      <w:rPr>
        <w:rFonts w:ascii="Symbol" w:hAnsi="Symbol" w:hint="default"/>
      </w:rPr>
    </w:lvl>
    <w:lvl w:ilvl="1" w:tplc="0C070003" w:tentative="1">
      <w:start w:val="1"/>
      <w:numFmt w:val="bullet"/>
      <w:lvlText w:val="o"/>
      <w:lvlJc w:val="left"/>
      <w:pPr>
        <w:ind w:left="1440" w:hanging="360"/>
      </w:pPr>
      <w:rPr>
        <w:rFonts w:ascii="Courier New" w:hAnsi="Courier New" w:cs="Courier New" w:hint="default"/>
      </w:rPr>
    </w:lvl>
    <w:lvl w:ilvl="2" w:tplc="0C070005" w:tentative="1">
      <w:start w:val="1"/>
      <w:numFmt w:val="bullet"/>
      <w:lvlText w:val=""/>
      <w:lvlJc w:val="left"/>
      <w:pPr>
        <w:ind w:left="2160" w:hanging="360"/>
      </w:pPr>
      <w:rPr>
        <w:rFonts w:ascii="Wingdings" w:hAnsi="Wingdings" w:hint="default"/>
      </w:rPr>
    </w:lvl>
    <w:lvl w:ilvl="3" w:tplc="0C070001" w:tentative="1">
      <w:start w:val="1"/>
      <w:numFmt w:val="bullet"/>
      <w:lvlText w:val=""/>
      <w:lvlJc w:val="left"/>
      <w:pPr>
        <w:ind w:left="2880" w:hanging="360"/>
      </w:pPr>
      <w:rPr>
        <w:rFonts w:ascii="Symbol" w:hAnsi="Symbol" w:hint="default"/>
      </w:rPr>
    </w:lvl>
    <w:lvl w:ilvl="4" w:tplc="0C070003" w:tentative="1">
      <w:start w:val="1"/>
      <w:numFmt w:val="bullet"/>
      <w:lvlText w:val="o"/>
      <w:lvlJc w:val="left"/>
      <w:pPr>
        <w:ind w:left="3600" w:hanging="360"/>
      </w:pPr>
      <w:rPr>
        <w:rFonts w:ascii="Courier New" w:hAnsi="Courier New" w:cs="Courier New" w:hint="default"/>
      </w:rPr>
    </w:lvl>
    <w:lvl w:ilvl="5" w:tplc="0C070005" w:tentative="1">
      <w:start w:val="1"/>
      <w:numFmt w:val="bullet"/>
      <w:lvlText w:val=""/>
      <w:lvlJc w:val="left"/>
      <w:pPr>
        <w:ind w:left="4320" w:hanging="360"/>
      </w:pPr>
      <w:rPr>
        <w:rFonts w:ascii="Wingdings" w:hAnsi="Wingdings" w:hint="default"/>
      </w:rPr>
    </w:lvl>
    <w:lvl w:ilvl="6" w:tplc="0C070001" w:tentative="1">
      <w:start w:val="1"/>
      <w:numFmt w:val="bullet"/>
      <w:lvlText w:val=""/>
      <w:lvlJc w:val="left"/>
      <w:pPr>
        <w:ind w:left="5040" w:hanging="360"/>
      </w:pPr>
      <w:rPr>
        <w:rFonts w:ascii="Symbol" w:hAnsi="Symbol" w:hint="default"/>
      </w:rPr>
    </w:lvl>
    <w:lvl w:ilvl="7" w:tplc="0C070003" w:tentative="1">
      <w:start w:val="1"/>
      <w:numFmt w:val="bullet"/>
      <w:lvlText w:val="o"/>
      <w:lvlJc w:val="left"/>
      <w:pPr>
        <w:ind w:left="5760" w:hanging="360"/>
      </w:pPr>
      <w:rPr>
        <w:rFonts w:ascii="Courier New" w:hAnsi="Courier New" w:cs="Courier New" w:hint="default"/>
      </w:rPr>
    </w:lvl>
    <w:lvl w:ilvl="8" w:tplc="0C070005" w:tentative="1">
      <w:start w:val="1"/>
      <w:numFmt w:val="bullet"/>
      <w:lvlText w:val=""/>
      <w:lvlJc w:val="left"/>
      <w:pPr>
        <w:ind w:left="6480" w:hanging="360"/>
      </w:pPr>
      <w:rPr>
        <w:rFonts w:ascii="Wingdings" w:hAnsi="Wingdings" w:hint="default"/>
      </w:rPr>
    </w:lvl>
  </w:abstractNum>
  <w:abstractNum w:abstractNumId="21" w15:restartNumberingAfterBreak="0">
    <w:nsid w:val="32103FA4"/>
    <w:multiLevelType w:val="multilevel"/>
    <w:tmpl w:val="87C2BA84"/>
    <w:lvl w:ilvl="0">
      <w:start w:val="1"/>
      <w:numFmt w:val="lowerLetter"/>
      <w:lvlText w:val="%1)"/>
      <w:lvlJc w:val="left"/>
      <w:pPr>
        <w:ind w:left="284" w:hanging="284"/>
      </w:pPr>
      <w:rPr>
        <w:rFonts w:hint="default"/>
      </w:rPr>
    </w:lvl>
    <w:lvl w:ilvl="1">
      <w:start w:val="1"/>
      <w:numFmt w:val="bullet"/>
      <w:lvlText w:val="-"/>
      <w:lvlJc w:val="left"/>
      <w:pPr>
        <w:ind w:left="568" w:hanging="284"/>
      </w:pPr>
      <w:rPr>
        <w:rFonts w:ascii="Arial" w:hAnsi="Arial" w:hint="default"/>
        <w:color w:val="auto"/>
      </w:rPr>
    </w:lvl>
    <w:lvl w:ilvl="2">
      <w:start w:val="1"/>
      <w:numFmt w:val="bullet"/>
      <w:lvlText w:val="-"/>
      <w:lvlJc w:val="left"/>
      <w:pPr>
        <w:ind w:left="852" w:hanging="284"/>
      </w:pPr>
      <w:rPr>
        <w:rFonts w:ascii="Arial" w:hAnsi="Arial" w:hint="default"/>
        <w:color w:val="auto"/>
      </w:rPr>
    </w:lvl>
    <w:lvl w:ilvl="3">
      <w:start w:val="1"/>
      <w:numFmt w:val="none"/>
      <w:suff w:val="nothing"/>
      <w:lvlText w:val=""/>
      <w:lvlJc w:val="left"/>
      <w:pPr>
        <w:ind w:left="851" w:firstLine="1"/>
      </w:pPr>
      <w:rPr>
        <w:rFonts w:hint="default"/>
      </w:rPr>
    </w:lvl>
    <w:lvl w:ilvl="4">
      <w:start w:val="1"/>
      <w:numFmt w:val="none"/>
      <w:suff w:val="nothing"/>
      <w:lvlText w:val=""/>
      <w:lvlJc w:val="left"/>
      <w:pPr>
        <w:ind w:left="1134" w:firstLine="2"/>
      </w:pPr>
      <w:rPr>
        <w:rFonts w:hint="default"/>
      </w:rPr>
    </w:lvl>
    <w:lvl w:ilvl="5">
      <w:start w:val="1"/>
      <w:numFmt w:val="none"/>
      <w:suff w:val="nothing"/>
      <w:lvlText w:val=""/>
      <w:lvlJc w:val="left"/>
      <w:pPr>
        <w:ind w:left="1418" w:firstLine="2"/>
      </w:pPr>
      <w:rPr>
        <w:rFonts w:hint="default"/>
      </w:rPr>
    </w:lvl>
    <w:lvl w:ilvl="6">
      <w:start w:val="1"/>
      <w:numFmt w:val="none"/>
      <w:suff w:val="nothing"/>
      <w:lvlText w:val=""/>
      <w:lvlJc w:val="left"/>
      <w:pPr>
        <w:ind w:left="1701" w:firstLine="0"/>
      </w:pPr>
      <w:rPr>
        <w:rFonts w:hint="default"/>
      </w:rPr>
    </w:lvl>
    <w:lvl w:ilvl="7">
      <w:start w:val="1"/>
      <w:numFmt w:val="none"/>
      <w:suff w:val="nothing"/>
      <w:lvlText w:val=""/>
      <w:lvlJc w:val="left"/>
      <w:pPr>
        <w:ind w:left="1985" w:firstLine="0"/>
      </w:pPr>
      <w:rPr>
        <w:rFonts w:hint="default"/>
      </w:rPr>
    </w:lvl>
    <w:lvl w:ilvl="8">
      <w:start w:val="1"/>
      <w:numFmt w:val="none"/>
      <w:suff w:val="nothing"/>
      <w:lvlText w:val=""/>
      <w:lvlJc w:val="left"/>
      <w:pPr>
        <w:ind w:left="2268" w:firstLine="0"/>
      </w:pPr>
      <w:rPr>
        <w:rFonts w:hint="default"/>
      </w:rPr>
    </w:lvl>
  </w:abstractNum>
  <w:abstractNum w:abstractNumId="22" w15:restartNumberingAfterBreak="0">
    <w:nsid w:val="3EC67284"/>
    <w:multiLevelType w:val="hybridMultilevel"/>
    <w:tmpl w:val="EEA278D4"/>
    <w:lvl w:ilvl="0" w:tplc="A5509194">
      <w:numFmt w:val="bullet"/>
      <w:lvlText w:val="-"/>
      <w:lvlJc w:val="left"/>
      <w:pPr>
        <w:ind w:left="720" w:hanging="360"/>
      </w:pPr>
      <w:rPr>
        <w:rFonts w:ascii="Arial" w:eastAsiaTheme="minorHAnsi" w:hAnsi="Arial" w:cs="Aria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3" w15:restartNumberingAfterBreak="0">
    <w:nsid w:val="4061059C"/>
    <w:multiLevelType w:val="multilevel"/>
    <w:tmpl w:val="6F14E9DC"/>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1134" w:hanging="1134"/>
      </w:pPr>
      <w:rPr>
        <w:rFonts w:hint="default"/>
      </w:rPr>
    </w:lvl>
    <w:lvl w:ilvl="5">
      <w:start w:val="1"/>
      <w:numFmt w:val="decimal"/>
      <w:lvlText w:val="%1.%2.%3.%4.%5.%6"/>
      <w:lvlJc w:val="left"/>
      <w:pPr>
        <w:ind w:left="1134" w:hanging="1134"/>
      </w:pPr>
      <w:rPr>
        <w:rFonts w:hint="default"/>
      </w:rPr>
    </w:lvl>
    <w:lvl w:ilvl="6">
      <w:start w:val="1"/>
      <w:numFmt w:val="decimal"/>
      <w:lvlText w:val="%1.%2.%3.%4.%5.%6.%7"/>
      <w:lvlJc w:val="left"/>
      <w:pPr>
        <w:ind w:left="1418" w:hanging="1418"/>
      </w:pPr>
      <w:rPr>
        <w:rFonts w:hint="default"/>
      </w:rPr>
    </w:lvl>
    <w:lvl w:ilvl="7">
      <w:start w:val="1"/>
      <w:numFmt w:val="decimal"/>
      <w:lvlText w:val="%1.%2.%3.%4.%5.%6.%7.%8"/>
      <w:lvlJc w:val="left"/>
      <w:pPr>
        <w:ind w:left="1418" w:hanging="1418"/>
      </w:pPr>
      <w:rPr>
        <w:rFonts w:hint="default"/>
      </w:rPr>
    </w:lvl>
    <w:lvl w:ilvl="8">
      <w:start w:val="1"/>
      <w:numFmt w:val="decimal"/>
      <w:lvlText w:val="%1.%2.%3.%4.%5.%6.%7.%8.%9"/>
      <w:lvlJc w:val="left"/>
      <w:pPr>
        <w:ind w:left="1701" w:hanging="1701"/>
      </w:pPr>
      <w:rPr>
        <w:rFonts w:hint="default"/>
      </w:rPr>
    </w:lvl>
  </w:abstractNum>
  <w:abstractNum w:abstractNumId="24" w15:restartNumberingAfterBreak="0">
    <w:nsid w:val="41C42B55"/>
    <w:multiLevelType w:val="hybridMultilevel"/>
    <w:tmpl w:val="DD36DECC"/>
    <w:lvl w:ilvl="0" w:tplc="4A921F90">
      <w:start w:val="1"/>
      <w:numFmt w:val="decimal"/>
      <w:lvlText w:val="%1."/>
      <w:lvlJc w:val="left"/>
      <w:pPr>
        <w:ind w:left="720" w:hanging="360"/>
      </w:pPr>
    </w:lvl>
    <w:lvl w:ilvl="1" w:tplc="0C070019">
      <w:start w:val="1"/>
      <w:numFmt w:val="lowerLetter"/>
      <w:lvlText w:val="%2."/>
      <w:lvlJc w:val="left"/>
      <w:pPr>
        <w:ind w:left="1440" w:hanging="360"/>
      </w:pPr>
    </w:lvl>
    <w:lvl w:ilvl="2" w:tplc="0C07001B" w:tentative="1">
      <w:start w:val="1"/>
      <w:numFmt w:val="lowerRoman"/>
      <w:lvlText w:val="%3."/>
      <w:lvlJc w:val="right"/>
      <w:pPr>
        <w:ind w:left="2160" w:hanging="180"/>
      </w:pPr>
    </w:lvl>
    <w:lvl w:ilvl="3" w:tplc="0C07000F" w:tentative="1">
      <w:start w:val="1"/>
      <w:numFmt w:val="decimal"/>
      <w:lvlText w:val="%4."/>
      <w:lvlJc w:val="left"/>
      <w:pPr>
        <w:ind w:left="2880" w:hanging="360"/>
      </w:pPr>
    </w:lvl>
    <w:lvl w:ilvl="4" w:tplc="0C070019" w:tentative="1">
      <w:start w:val="1"/>
      <w:numFmt w:val="lowerLetter"/>
      <w:lvlText w:val="%5."/>
      <w:lvlJc w:val="left"/>
      <w:pPr>
        <w:ind w:left="3600" w:hanging="360"/>
      </w:pPr>
    </w:lvl>
    <w:lvl w:ilvl="5" w:tplc="0C07001B" w:tentative="1">
      <w:start w:val="1"/>
      <w:numFmt w:val="lowerRoman"/>
      <w:lvlText w:val="%6."/>
      <w:lvlJc w:val="right"/>
      <w:pPr>
        <w:ind w:left="4320" w:hanging="180"/>
      </w:pPr>
    </w:lvl>
    <w:lvl w:ilvl="6" w:tplc="0C07000F" w:tentative="1">
      <w:start w:val="1"/>
      <w:numFmt w:val="decimal"/>
      <w:lvlText w:val="%7."/>
      <w:lvlJc w:val="left"/>
      <w:pPr>
        <w:ind w:left="5040" w:hanging="360"/>
      </w:pPr>
    </w:lvl>
    <w:lvl w:ilvl="7" w:tplc="0C070019" w:tentative="1">
      <w:start w:val="1"/>
      <w:numFmt w:val="lowerLetter"/>
      <w:lvlText w:val="%8."/>
      <w:lvlJc w:val="left"/>
      <w:pPr>
        <w:ind w:left="5760" w:hanging="360"/>
      </w:pPr>
    </w:lvl>
    <w:lvl w:ilvl="8" w:tplc="0C07001B" w:tentative="1">
      <w:start w:val="1"/>
      <w:numFmt w:val="lowerRoman"/>
      <w:lvlText w:val="%9."/>
      <w:lvlJc w:val="right"/>
      <w:pPr>
        <w:ind w:left="6480" w:hanging="180"/>
      </w:pPr>
    </w:lvl>
  </w:abstractNum>
  <w:abstractNum w:abstractNumId="25" w15:restartNumberingAfterBreak="0">
    <w:nsid w:val="42347CEA"/>
    <w:multiLevelType w:val="multilevel"/>
    <w:tmpl w:val="6F14E9DC"/>
    <w:styleLink w:val="nummerierteberschriften"/>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1134" w:hanging="1134"/>
      </w:pPr>
      <w:rPr>
        <w:rFonts w:hint="default"/>
      </w:rPr>
    </w:lvl>
    <w:lvl w:ilvl="5">
      <w:start w:val="1"/>
      <w:numFmt w:val="decimal"/>
      <w:lvlText w:val="%1.%2.%3.%4.%5.%6"/>
      <w:lvlJc w:val="left"/>
      <w:pPr>
        <w:ind w:left="1134" w:hanging="1134"/>
      </w:pPr>
      <w:rPr>
        <w:rFonts w:hint="default"/>
      </w:rPr>
    </w:lvl>
    <w:lvl w:ilvl="6">
      <w:start w:val="1"/>
      <w:numFmt w:val="decimal"/>
      <w:lvlText w:val="%1.%2.%3.%4.%5.%6.%7"/>
      <w:lvlJc w:val="left"/>
      <w:pPr>
        <w:ind w:left="1418" w:hanging="1418"/>
      </w:pPr>
      <w:rPr>
        <w:rFonts w:hint="default"/>
      </w:rPr>
    </w:lvl>
    <w:lvl w:ilvl="7">
      <w:start w:val="1"/>
      <w:numFmt w:val="decimal"/>
      <w:lvlText w:val="%1.%2.%3.%4.%5.%6.%7.%8"/>
      <w:lvlJc w:val="left"/>
      <w:pPr>
        <w:ind w:left="1418" w:hanging="1418"/>
      </w:pPr>
      <w:rPr>
        <w:rFonts w:hint="default"/>
      </w:rPr>
    </w:lvl>
    <w:lvl w:ilvl="8">
      <w:start w:val="1"/>
      <w:numFmt w:val="decimal"/>
      <w:lvlText w:val="%1.%2.%3.%4.%5.%6.%7.%8.%9"/>
      <w:lvlJc w:val="left"/>
      <w:pPr>
        <w:ind w:left="1701" w:hanging="1701"/>
      </w:pPr>
      <w:rPr>
        <w:rFonts w:hint="default"/>
      </w:rPr>
    </w:lvl>
  </w:abstractNum>
  <w:abstractNum w:abstractNumId="26" w15:restartNumberingAfterBreak="0">
    <w:nsid w:val="42D65F08"/>
    <w:multiLevelType w:val="multilevel"/>
    <w:tmpl w:val="B4B652E2"/>
    <w:lvl w:ilvl="0">
      <w:start w:val="1"/>
      <w:numFmt w:val="bullet"/>
      <w:lvlText w:val="-"/>
      <w:lvlJc w:val="left"/>
      <w:pPr>
        <w:ind w:left="170" w:hanging="170"/>
      </w:pPr>
      <w:rPr>
        <w:rFonts w:ascii="Arial" w:hAnsi="Arial" w:hint="default"/>
        <w:color w:val="auto"/>
      </w:rPr>
    </w:lvl>
    <w:lvl w:ilvl="1">
      <w:start w:val="1"/>
      <w:numFmt w:val="bullet"/>
      <w:lvlText w:val="-"/>
      <w:lvlJc w:val="left"/>
      <w:pPr>
        <w:ind w:left="340" w:hanging="170"/>
      </w:pPr>
      <w:rPr>
        <w:rFonts w:ascii="Arial" w:hAnsi="Arial" w:hint="default"/>
        <w:color w:val="auto"/>
      </w:rPr>
    </w:lvl>
    <w:lvl w:ilvl="2">
      <w:start w:val="1"/>
      <w:numFmt w:val="bullet"/>
      <w:lvlText w:val="-"/>
      <w:lvlJc w:val="left"/>
      <w:pPr>
        <w:ind w:left="510" w:hanging="170"/>
      </w:pPr>
      <w:rPr>
        <w:rFonts w:ascii="Arial" w:hAnsi="Arial" w:hint="default"/>
        <w:color w:val="auto"/>
      </w:rPr>
    </w:lvl>
    <w:lvl w:ilvl="3">
      <w:start w:val="1"/>
      <w:numFmt w:val="bullet"/>
      <w:lvlText w:val="-"/>
      <w:lvlJc w:val="left"/>
      <w:pPr>
        <w:ind w:left="680" w:hanging="170"/>
      </w:pPr>
      <w:rPr>
        <w:rFonts w:ascii="Arial" w:hAnsi="Arial" w:hint="default"/>
        <w:color w:val="auto"/>
      </w:rPr>
    </w:lvl>
    <w:lvl w:ilvl="4">
      <w:start w:val="1"/>
      <w:numFmt w:val="bullet"/>
      <w:lvlText w:val="-"/>
      <w:lvlJc w:val="left"/>
      <w:pPr>
        <w:ind w:left="850" w:hanging="170"/>
      </w:pPr>
      <w:rPr>
        <w:rFonts w:ascii="Arial" w:hAnsi="Arial" w:hint="default"/>
        <w:color w:val="auto"/>
      </w:rPr>
    </w:lvl>
    <w:lvl w:ilvl="5">
      <w:start w:val="1"/>
      <w:numFmt w:val="bullet"/>
      <w:lvlText w:val="-"/>
      <w:lvlJc w:val="left"/>
      <w:pPr>
        <w:ind w:left="1020" w:hanging="170"/>
      </w:pPr>
      <w:rPr>
        <w:rFonts w:ascii="Arial" w:hAnsi="Arial" w:hint="default"/>
        <w:color w:val="auto"/>
      </w:rPr>
    </w:lvl>
    <w:lvl w:ilvl="6">
      <w:start w:val="1"/>
      <w:numFmt w:val="none"/>
      <w:lvlText w:val=""/>
      <w:lvlJc w:val="left"/>
      <w:pPr>
        <w:ind w:left="1190" w:hanging="170"/>
      </w:pPr>
      <w:rPr>
        <w:rFonts w:hint="default"/>
      </w:rPr>
    </w:lvl>
    <w:lvl w:ilvl="7">
      <w:start w:val="1"/>
      <w:numFmt w:val="none"/>
      <w:lvlText w:val=""/>
      <w:lvlJc w:val="left"/>
      <w:pPr>
        <w:ind w:left="1360" w:hanging="170"/>
      </w:pPr>
      <w:rPr>
        <w:rFonts w:hint="default"/>
      </w:rPr>
    </w:lvl>
    <w:lvl w:ilvl="8">
      <w:start w:val="1"/>
      <w:numFmt w:val="none"/>
      <w:lvlText w:val=""/>
      <w:lvlJc w:val="left"/>
      <w:pPr>
        <w:ind w:left="1530" w:hanging="170"/>
      </w:pPr>
      <w:rPr>
        <w:rFonts w:hint="default"/>
      </w:rPr>
    </w:lvl>
  </w:abstractNum>
  <w:abstractNum w:abstractNumId="27" w15:restartNumberingAfterBreak="0">
    <w:nsid w:val="439039D5"/>
    <w:multiLevelType w:val="hybridMultilevel"/>
    <w:tmpl w:val="AECE85A0"/>
    <w:lvl w:ilvl="0" w:tplc="A42CB9EE">
      <w:start w:val="1"/>
      <w:numFmt w:val="bullet"/>
      <w:lvlText w:val=""/>
      <w:lvlJc w:val="left"/>
      <w:pPr>
        <w:ind w:left="720" w:hanging="360"/>
      </w:pPr>
      <w:rPr>
        <w:rFonts w:ascii="Wingdings 3" w:hAnsi="Wingdings 3"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8" w15:restartNumberingAfterBreak="0">
    <w:nsid w:val="43DF7C29"/>
    <w:multiLevelType w:val="hybridMultilevel"/>
    <w:tmpl w:val="0CFC788E"/>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9" w15:restartNumberingAfterBreak="0">
    <w:nsid w:val="44814701"/>
    <w:multiLevelType w:val="multilevel"/>
    <w:tmpl w:val="87C2BA84"/>
    <w:styleLink w:val="alphabetischeNummerierung"/>
    <w:lvl w:ilvl="0">
      <w:start w:val="1"/>
      <w:numFmt w:val="lowerLetter"/>
      <w:pStyle w:val="Aufzhlungszeichen4"/>
      <w:lvlText w:val="%1)"/>
      <w:lvlJc w:val="left"/>
      <w:pPr>
        <w:ind w:left="284" w:hanging="284"/>
      </w:pPr>
      <w:rPr>
        <w:rFonts w:hint="default"/>
      </w:rPr>
    </w:lvl>
    <w:lvl w:ilvl="1">
      <w:start w:val="1"/>
      <w:numFmt w:val="bullet"/>
      <w:lvlText w:val="-"/>
      <w:lvlJc w:val="left"/>
      <w:pPr>
        <w:ind w:left="568" w:hanging="284"/>
      </w:pPr>
      <w:rPr>
        <w:rFonts w:ascii="Arial" w:hAnsi="Arial" w:hint="default"/>
        <w:color w:val="auto"/>
      </w:rPr>
    </w:lvl>
    <w:lvl w:ilvl="2">
      <w:start w:val="1"/>
      <w:numFmt w:val="bullet"/>
      <w:lvlText w:val="-"/>
      <w:lvlJc w:val="left"/>
      <w:pPr>
        <w:ind w:left="852" w:hanging="284"/>
      </w:pPr>
      <w:rPr>
        <w:rFonts w:ascii="Arial" w:hAnsi="Arial" w:hint="default"/>
        <w:color w:val="auto"/>
      </w:rPr>
    </w:lvl>
    <w:lvl w:ilvl="3">
      <w:start w:val="1"/>
      <w:numFmt w:val="none"/>
      <w:suff w:val="nothing"/>
      <w:lvlText w:val=""/>
      <w:lvlJc w:val="left"/>
      <w:pPr>
        <w:ind w:left="851" w:firstLine="1"/>
      </w:pPr>
      <w:rPr>
        <w:rFonts w:hint="default"/>
      </w:rPr>
    </w:lvl>
    <w:lvl w:ilvl="4">
      <w:start w:val="1"/>
      <w:numFmt w:val="none"/>
      <w:suff w:val="nothing"/>
      <w:lvlText w:val=""/>
      <w:lvlJc w:val="left"/>
      <w:pPr>
        <w:ind w:left="1134" w:firstLine="2"/>
      </w:pPr>
      <w:rPr>
        <w:rFonts w:hint="default"/>
      </w:rPr>
    </w:lvl>
    <w:lvl w:ilvl="5">
      <w:start w:val="1"/>
      <w:numFmt w:val="none"/>
      <w:suff w:val="nothing"/>
      <w:lvlText w:val=""/>
      <w:lvlJc w:val="left"/>
      <w:pPr>
        <w:ind w:left="1418" w:firstLine="2"/>
      </w:pPr>
      <w:rPr>
        <w:rFonts w:hint="default"/>
      </w:rPr>
    </w:lvl>
    <w:lvl w:ilvl="6">
      <w:start w:val="1"/>
      <w:numFmt w:val="none"/>
      <w:suff w:val="nothing"/>
      <w:lvlText w:val=""/>
      <w:lvlJc w:val="left"/>
      <w:pPr>
        <w:ind w:left="1701" w:firstLine="0"/>
      </w:pPr>
      <w:rPr>
        <w:rFonts w:hint="default"/>
      </w:rPr>
    </w:lvl>
    <w:lvl w:ilvl="7">
      <w:start w:val="1"/>
      <w:numFmt w:val="none"/>
      <w:suff w:val="nothing"/>
      <w:lvlText w:val=""/>
      <w:lvlJc w:val="left"/>
      <w:pPr>
        <w:ind w:left="1985" w:firstLine="0"/>
      </w:pPr>
      <w:rPr>
        <w:rFonts w:hint="default"/>
      </w:rPr>
    </w:lvl>
    <w:lvl w:ilvl="8">
      <w:start w:val="1"/>
      <w:numFmt w:val="none"/>
      <w:suff w:val="nothing"/>
      <w:lvlText w:val=""/>
      <w:lvlJc w:val="left"/>
      <w:pPr>
        <w:ind w:left="2268" w:firstLine="0"/>
      </w:pPr>
      <w:rPr>
        <w:rFonts w:hint="default"/>
      </w:rPr>
    </w:lvl>
  </w:abstractNum>
  <w:abstractNum w:abstractNumId="30" w15:restartNumberingAfterBreak="0">
    <w:nsid w:val="50D53CF7"/>
    <w:multiLevelType w:val="hybridMultilevel"/>
    <w:tmpl w:val="6D04AAFA"/>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31" w15:restartNumberingAfterBreak="0">
    <w:nsid w:val="53F06D0C"/>
    <w:multiLevelType w:val="hybridMultilevel"/>
    <w:tmpl w:val="84CC13E6"/>
    <w:lvl w:ilvl="0" w:tplc="97481FAE">
      <w:start w:val="1"/>
      <w:numFmt w:val="decimal"/>
      <w:lvlText w:val="%1."/>
      <w:lvlJc w:val="lef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32" w15:restartNumberingAfterBreak="0">
    <w:nsid w:val="623B3468"/>
    <w:multiLevelType w:val="multilevel"/>
    <w:tmpl w:val="C84EFBF0"/>
    <w:lvl w:ilvl="0">
      <w:start w:val="1"/>
      <w:numFmt w:val="decimal"/>
      <w:lvlText w:val="%1."/>
      <w:lvlJc w:val="left"/>
      <w:pPr>
        <w:ind w:left="567" w:hanging="567"/>
      </w:pPr>
      <w:rPr>
        <w:rFonts w:hint="default"/>
      </w:rPr>
    </w:lvl>
    <w:lvl w:ilvl="1">
      <w:start w:val="1"/>
      <w:numFmt w:val="bullet"/>
      <w:lvlText w:val="-"/>
      <w:lvlJc w:val="left"/>
      <w:pPr>
        <w:ind w:left="851" w:hanging="284"/>
      </w:pPr>
      <w:rPr>
        <w:rFonts w:ascii="Arial" w:hAnsi="Arial" w:hint="default"/>
        <w:color w:val="auto"/>
      </w:rPr>
    </w:lvl>
    <w:lvl w:ilvl="2">
      <w:start w:val="1"/>
      <w:numFmt w:val="bullet"/>
      <w:lvlText w:val="-"/>
      <w:lvlJc w:val="left"/>
      <w:pPr>
        <w:ind w:left="1135" w:hanging="284"/>
      </w:pPr>
      <w:rPr>
        <w:rFonts w:ascii="Arial" w:hAnsi="Arial" w:hint="default"/>
        <w:color w:val="auto"/>
      </w:rPr>
    </w:lvl>
    <w:lvl w:ilvl="3">
      <w:start w:val="1"/>
      <w:numFmt w:val="bullet"/>
      <w:lvlText w:val="-"/>
      <w:lvlJc w:val="left"/>
      <w:pPr>
        <w:ind w:left="1419" w:hanging="285"/>
      </w:pPr>
      <w:rPr>
        <w:rFonts w:ascii="Arial" w:hAnsi="Arial" w:hint="default"/>
        <w:color w:val="auto"/>
      </w:rPr>
    </w:lvl>
    <w:lvl w:ilvl="4">
      <w:start w:val="1"/>
      <w:numFmt w:val="bullet"/>
      <w:lvlText w:val="-"/>
      <w:lvlJc w:val="left"/>
      <w:pPr>
        <w:ind w:left="1703" w:hanging="285"/>
      </w:pPr>
      <w:rPr>
        <w:rFonts w:ascii="Arial" w:hAnsi="Arial" w:hint="default"/>
        <w:color w:val="auto"/>
      </w:rPr>
    </w:lvl>
    <w:lvl w:ilvl="5">
      <w:start w:val="1"/>
      <w:numFmt w:val="bullet"/>
      <w:lvlText w:val="-"/>
      <w:lvlJc w:val="left"/>
      <w:pPr>
        <w:ind w:left="1987" w:hanging="286"/>
      </w:pPr>
      <w:rPr>
        <w:rFonts w:ascii="Arial" w:hAnsi="Arial" w:hint="default"/>
        <w:color w:val="auto"/>
      </w:rPr>
    </w:lvl>
    <w:lvl w:ilvl="6">
      <w:start w:val="1"/>
      <w:numFmt w:val="bullet"/>
      <w:lvlText w:val="-"/>
      <w:lvlJc w:val="left"/>
      <w:pPr>
        <w:ind w:left="2268" w:hanging="283"/>
      </w:pPr>
      <w:rPr>
        <w:rFonts w:ascii="Arial" w:hAnsi="Arial" w:hint="default"/>
        <w:color w:val="auto"/>
      </w:rPr>
    </w:lvl>
    <w:lvl w:ilvl="7">
      <w:start w:val="1"/>
      <w:numFmt w:val="bullet"/>
      <w:lvlText w:val="-"/>
      <w:lvlJc w:val="left"/>
      <w:pPr>
        <w:ind w:left="2552" w:hanging="284"/>
      </w:pPr>
      <w:rPr>
        <w:rFonts w:ascii="Arial" w:hAnsi="Arial" w:hint="default"/>
        <w:color w:val="auto"/>
      </w:rPr>
    </w:lvl>
    <w:lvl w:ilvl="8">
      <w:start w:val="1"/>
      <w:numFmt w:val="bullet"/>
      <w:lvlText w:val="-"/>
      <w:lvlJc w:val="left"/>
      <w:pPr>
        <w:ind w:left="2835" w:hanging="283"/>
      </w:pPr>
      <w:rPr>
        <w:rFonts w:ascii="Arial" w:hAnsi="Arial" w:hint="default"/>
        <w:color w:val="auto"/>
      </w:rPr>
    </w:lvl>
  </w:abstractNum>
  <w:abstractNum w:abstractNumId="33" w15:restartNumberingAfterBreak="0">
    <w:nsid w:val="79FB6340"/>
    <w:multiLevelType w:val="hybridMultilevel"/>
    <w:tmpl w:val="3D0C57CE"/>
    <w:lvl w:ilvl="0" w:tplc="DAB029FC">
      <w:start w:val="1"/>
      <w:numFmt w:val="bullet"/>
      <w:lvlText w:val=""/>
      <w:lvlJc w:val="left"/>
      <w:pPr>
        <w:ind w:left="360" w:hanging="360"/>
      </w:pPr>
      <w:rPr>
        <w:rFonts w:ascii="Wingdings 3" w:hAnsi="Wingdings 3"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34" w15:restartNumberingAfterBreak="0">
    <w:nsid w:val="7D09082A"/>
    <w:multiLevelType w:val="multilevel"/>
    <w:tmpl w:val="8ABE2948"/>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none"/>
      <w:lvlText w:val=""/>
      <w:lvlJc w:val="left"/>
      <w:pPr>
        <w:ind w:left="567" w:firstLine="0"/>
      </w:pPr>
      <w:rPr>
        <w:rFonts w:hint="default"/>
      </w:rPr>
    </w:lvl>
    <w:lvl w:ilvl="4">
      <w:start w:val="1"/>
      <w:numFmt w:val="none"/>
      <w:lvlText w:val=""/>
      <w:lvlJc w:val="left"/>
      <w:pPr>
        <w:ind w:left="567" w:firstLine="0"/>
      </w:pPr>
      <w:rPr>
        <w:rFonts w:hint="default"/>
      </w:rPr>
    </w:lvl>
    <w:lvl w:ilvl="5">
      <w:start w:val="1"/>
      <w:numFmt w:val="none"/>
      <w:lvlText w:val=""/>
      <w:lvlJc w:val="left"/>
      <w:pPr>
        <w:ind w:left="567" w:firstLine="0"/>
      </w:pPr>
      <w:rPr>
        <w:rFonts w:hint="default"/>
      </w:rPr>
    </w:lvl>
    <w:lvl w:ilvl="6">
      <w:start w:val="1"/>
      <w:numFmt w:val="none"/>
      <w:lvlText w:val=""/>
      <w:lvlJc w:val="left"/>
      <w:pPr>
        <w:ind w:left="567" w:firstLine="0"/>
      </w:pPr>
      <w:rPr>
        <w:rFonts w:hint="default"/>
      </w:rPr>
    </w:lvl>
    <w:lvl w:ilvl="7">
      <w:start w:val="1"/>
      <w:numFmt w:val="none"/>
      <w:lvlText w:val=""/>
      <w:lvlJc w:val="left"/>
      <w:pPr>
        <w:ind w:left="567" w:firstLine="0"/>
      </w:pPr>
      <w:rPr>
        <w:rFonts w:hint="default"/>
      </w:rPr>
    </w:lvl>
    <w:lvl w:ilvl="8">
      <w:start w:val="1"/>
      <w:numFmt w:val="none"/>
      <w:lvlText w:val=""/>
      <w:lvlJc w:val="left"/>
      <w:pPr>
        <w:ind w:left="567" w:firstLine="0"/>
      </w:pPr>
      <w:rPr>
        <w:rFonts w:hint="default"/>
      </w:rPr>
    </w:lvl>
  </w:abstractNum>
  <w:num w:numId="1" w16cid:durableId="2136630017">
    <w:abstractNumId w:val="21"/>
  </w:num>
  <w:num w:numId="2" w16cid:durableId="302005226">
    <w:abstractNumId w:val="26"/>
  </w:num>
  <w:num w:numId="3" w16cid:durableId="1520194575">
    <w:abstractNumId w:val="34"/>
  </w:num>
  <w:num w:numId="4" w16cid:durableId="1660960232">
    <w:abstractNumId w:val="32"/>
  </w:num>
  <w:num w:numId="5" w16cid:durableId="1701738125">
    <w:abstractNumId w:val="23"/>
  </w:num>
  <w:num w:numId="6" w16cid:durableId="224220754">
    <w:abstractNumId w:val="10"/>
  </w:num>
  <w:num w:numId="7" w16cid:durableId="1884244405">
    <w:abstractNumId w:val="11"/>
  </w:num>
  <w:num w:numId="8" w16cid:durableId="673608387">
    <w:abstractNumId w:val="22"/>
  </w:num>
  <w:num w:numId="9" w16cid:durableId="914046958">
    <w:abstractNumId w:val="12"/>
  </w:num>
  <w:num w:numId="10" w16cid:durableId="2061202093">
    <w:abstractNumId w:val="20"/>
  </w:num>
  <w:num w:numId="11" w16cid:durableId="684092760">
    <w:abstractNumId w:val="33"/>
  </w:num>
  <w:num w:numId="12" w16cid:durableId="722219420">
    <w:abstractNumId w:val="27"/>
  </w:num>
  <w:num w:numId="13" w16cid:durableId="2129082454">
    <w:abstractNumId w:val="10"/>
  </w:num>
  <w:num w:numId="14" w16cid:durableId="623968601">
    <w:abstractNumId w:val="26"/>
  </w:num>
  <w:num w:numId="15" w16cid:durableId="2045212382">
    <w:abstractNumId w:val="21"/>
  </w:num>
  <w:num w:numId="16" w16cid:durableId="1293247806">
    <w:abstractNumId w:val="11"/>
  </w:num>
  <w:num w:numId="17" w16cid:durableId="780414985">
    <w:abstractNumId w:val="34"/>
  </w:num>
  <w:num w:numId="18" w16cid:durableId="1479567673">
    <w:abstractNumId w:val="32"/>
  </w:num>
  <w:num w:numId="19" w16cid:durableId="2019043681">
    <w:abstractNumId w:val="14"/>
  </w:num>
  <w:num w:numId="20" w16cid:durableId="303825323">
    <w:abstractNumId w:val="18"/>
  </w:num>
  <w:num w:numId="21" w16cid:durableId="1699811930">
    <w:abstractNumId w:val="24"/>
  </w:num>
  <w:num w:numId="22" w16cid:durableId="630329018">
    <w:abstractNumId w:val="31"/>
  </w:num>
  <w:num w:numId="23" w16cid:durableId="790511304">
    <w:abstractNumId w:val="29"/>
  </w:num>
  <w:num w:numId="24" w16cid:durableId="243229096">
    <w:abstractNumId w:val="13"/>
  </w:num>
  <w:num w:numId="25" w16cid:durableId="1427114271">
    <w:abstractNumId w:val="16"/>
  </w:num>
  <w:num w:numId="26" w16cid:durableId="97071457">
    <w:abstractNumId w:val="17"/>
  </w:num>
  <w:num w:numId="27" w16cid:durableId="1571227467">
    <w:abstractNumId w:val="25"/>
  </w:num>
  <w:num w:numId="28" w16cid:durableId="1156915130">
    <w:abstractNumId w:val="19"/>
  </w:num>
  <w:num w:numId="29" w16cid:durableId="235943261">
    <w:abstractNumId w:val="15"/>
  </w:num>
  <w:num w:numId="30" w16cid:durableId="1009452861">
    <w:abstractNumId w:val="7"/>
  </w:num>
  <w:num w:numId="31" w16cid:durableId="1528714215">
    <w:abstractNumId w:val="19"/>
  </w:num>
  <w:num w:numId="32" w16cid:durableId="1554467822">
    <w:abstractNumId w:val="6"/>
  </w:num>
  <w:num w:numId="33" w16cid:durableId="1888494079">
    <w:abstractNumId w:val="13"/>
  </w:num>
  <w:num w:numId="34" w16cid:durableId="1764375185">
    <w:abstractNumId w:val="5"/>
  </w:num>
  <w:num w:numId="35" w16cid:durableId="1660159512">
    <w:abstractNumId w:val="29"/>
  </w:num>
  <w:num w:numId="36" w16cid:durableId="1318801147">
    <w:abstractNumId w:val="9"/>
  </w:num>
  <w:num w:numId="37" w16cid:durableId="1832519291">
    <w:abstractNumId w:val="15"/>
  </w:num>
  <w:num w:numId="38" w16cid:durableId="1620723509">
    <w:abstractNumId w:val="16"/>
  </w:num>
  <w:num w:numId="39" w16cid:durableId="545024601">
    <w:abstractNumId w:val="17"/>
  </w:num>
  <w:num w:numId="40" w16cid:durableId="466096062">
    <w:abstractNumId w:val="14"/>
  </w:num>
  <w:num w:numId="41" w16cid:durableId="1896969171">
    <w:abstractNumId w:val="4"/>
  </w:num>
  <w:num w:numId="42" w16cid:durableId="887061032">
    <w:abstractNumId w:val="8"/>
  </w:num>
  <w:num w:numId="43" w16cid:durableId="469709902">
    <w:abstractNumId w:val="3"/>
  </w:num>
  <w:num w:numId="44" w16cid:durableId="224151475">
    <w:abstractNumId w:val="2"/>
  </w:num>
  <w:num w:numId="45" w16cid:durableId="87314691">
    <w:abstractNumId w:val="1"/>
  </w:num>
  <w:num w:numId="46" w16cid:durableId="1785802235">
    <w:abstractNumId w:val="0"/>
  </w:num>
  <w:num w:numId="47" w16cid:durableId="1730305611">
    <w:abstractNumId w:val="28"/>
  </w:num>
  <w:num w:numId="48" w16cid:durableId="788861963">
    <w:abstractNumId w:val="30"/>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ctiveWritingStyle w:appName="MSWord" w:lang="de-AT" w:vendorID="64" w:dllVersion="6" w:nlCheck="1" w:checkStyle="0"/>
  <w:activeWritingStyle w:appName="MSWord" w:lang="en-US" w:vendorID="64" w:dllVersion="6" w:nlCheck="1" w:checkStyle="1"/>
  <w:activeWritingStyle w:appName="MSWord" w:lang="de-CH" w:vendorID="64" w:dllVersion="6" w:nlCheck="1" w:checkStyle="0"/>
  <w:activeWritingStyle w:appName="MSWord" w:lang="it-CH" w:vendorID="64" w:dllVersion="6" w:nlCheck="1" w:checkStyle="0"/>
  <w:activeWritingStyle w:appName="MSWord" w:lang="de-DE" w:vendorID="64" w:dllVersion="6" w:nlCheck="1" w:checkStyle="0"/>
  <w:activeWritingStyle w:appName="MSWord" w:lang="fr-CH" w:vendorID="64" w:dllVersion="6" w:nlCheck="1" w:checkStyle="0"/>
  <w:activeWritingStyle w:appName="MSWord" w:lang="en-US" w:vendorID="64" w:dllVersion="4096" w:nlCheck="1" w:checkStyle="0"/>
  <w:activeWritingStyle w:appName="MSWord" w:lang="de-CH" w:vendorID="64" w:dllVersion="4096" w:nlCheck="1" w:checkStyle="0"/>
  <w:activeWritingStyle w:appName="MSWord" w:lang="de-CH" w:vendorID="64" w:dllVersion="0" w:nlCheck="1" w:checkStyle="0"/>
  <w:activeWritingStyle w:appName="MSWord" w:lang="en-US" w:vendorID="64" w:dllVersion="0" w:nlCheck="1" w:checkStyle="0"/>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VLM:Dokument.Absender.Fuss.Adresse.Adresszeile1" w:val="﻿"/>
    <w:docVar w:name="VLM:Dokument.Absender.Fuss.Adresse.Adresszeile1_MitZeilenumbruch" w:val="﻿"/>
    <w:docVar w:name="VLM:Dokument.Absender.Fuss.Adresse.Adresszeile2" w:val="﻿"/>
    <w:docVar w:name="VLM:Dokument.Absender.Fuss.Adresse.Adresszeile2_MitZeilenumbruch" w:val="﻿"/>
    <w:docVar w:name="VLM:Dokument.Absender.Fuss.Adresse.Hausnummer" w:val="1"/>
    <w:docVar w:name="VLM:Dokument.Absender.Fuss.Adresse.Hausnummer_MitLeerzeichenDavor" w:val=" 1"/>
    <w:docVar w:name="VLM:Dokument.Absender.Fuss.Adresse.HausnummerZusatz" w:val="﻿"/>
    <w:docVar w:name="VLM:Dokument.Absender.Fuss.Adresse.HausnummerZusatz_MitLeerzeichenDavor" w:val="﻿"/>
    <w:docVar w:name="VLM:Dokument.Absender.Fuss.Adresse.Ort" w:val="Bern"/>
    <w:docVar w:name="VLM:Dokument.Absender.Fuss.Adresse.Ort_MitZeilenumbruch" w:val="Bern_x000b_"/>
    <w:docVar w:name="VLM:Dokument.Absender.Fuss.Adresse.PLZ" w:val="3003"/>
    <w:docVar w:name="VLM:Dokument.Absender.Fuss.Adresse.PLZ_MitLeerzeichen" w:val="3003 "/>
    <w:docVar w:name="VLM:Dokument.Absender.Fuss.Adresse.Postfach" w:val="﻿"/>
    <w:docVar w:name="VLM:Dokument.Absender.Fuss.Adresse.Postfach_MitZeilenumbruch" w:val="﻿"/>
    <w:docVar w:name="VLM:Dokument.Absender.Fuss.Adresse.Staat.Iso2" w:val="CH"/>
    <w:docVar w:name="VLM:Dokument.Absender.Fuss.Adresse.Staat.Iso2_MitBindestrich" w:val="CH-"/>
    <w:docVar w:name="VLM:Dokument.Absender.Fuss.Adresse.Staat.Name" w:val="Schweiz"/>
    <w:docVar w:name="VLM:Dokument.Absender.Fuss.Adresse.Staat.Name_MitZeilenumbruch" w:val="Schweiz_x000b_"/>
    <w:docVar w:name="VLM:Dokument.Absender.Fuss.Adresse.Strasse" w:val="Inselgasse"/>
    <w:docVar w:name="VLM:Dokument.Absender.Fuss.EMail" w:val="giulia.brogini@gs-edi.admin.ch"/>
    <w:docVar w:name="VLM:Dokument.Absender.Fuss.EMail_MitZeilenumbruch" w:val="giulia.brogini@gs-edi.admin.ch_x000b_"/>
    <w:docVar w:name="VLM:Dokument.Absender.Fuss.Fax" w:val="+41 58 462 44 37"/>
    <w:docVar w:name="VLM:Dokument.Absender.Fuss.Fax_MitZeilenumbruch" w:val="+41 58 462 44 37_x000b_"/>
    <w:docVar w:name="VLM:Dokument.Absender.Fuss.Grussformel" w:val="Brogini Giulia (EBGB@GS-EDI)"/>
    <w:docVar w:name="VLM:Dokument.Absender.Fuss.Person.Anrede" w:val="﻿"/>
    <w:docVar w:name="VLM:Dokument.Absender.Fuss.Person.Anrede_MitZeilenumbruch" w:val="﻿"/>
    <w:docVar w:name="VLM:Dokument.Absender.Fuss.Person.Funktion" w:val="﻿"/>
    <w:docVar w:name="VLM:Dokument.Absender.Fuss.Person.Funktion_MitZeilenumbruch" w:val="﻿"/>
    <w:docVar w:name="VLM:Dokument.Absender.Fuss.Person.Geschlecht" w:val="﻿"/>
    <w:docVar w:name="VLM:Dokument.Absender.Fuss.Person.Geschlecht_MitZeilenumbruch" w:val="﻿"/>
    <w:docVar w:name="VLM:Dokument.Absender.Fuss.Person.Nachname" w:val="Brogini"/>
    <w:docVar w:name="VLM:Dokument.Absender.Fuss.Person.Nachname_MitZeilenumbruch" w:val="Brogini_x000b_"/>
    <w:docVar w:name="VLM:Dokument.Absender.Fuss.Person.Titel" w:val="﻿"/>
    <w:docVar w:name="VLM:Dokument.Absender.Fuss.Person.Titel_MitLeerzeichen" w:val="﻿"/>
    <w:docVar w:name="VLM:Dokument.Absender.Fuss.Person.Vorname" w:val="Giulia"/>
    <w:docVar w:name="VLM:Dokument.Absender.Fuss.Person.Vorname_MitLeerzeichen" w:val="Giulia "/>
    <w:docVar w:name="VLM:Dokument.Absender.Fuss.Person.Zeichen" w:val="BRG"/>
    <w:docVar w:name="VLM:Dokument.Absender.Fuss.Person.Zeichen_MitZeilenumbruch" w:val="BRG_x000b_"/>
    <w:docVar w:name="VLM:Dokument.Absender.Fuss.Postadresse" w:val="﻿"/>
    <w:docVar w:name="VLM:Dokument.Absender.Fuss.Postadresse_MitZeilenumbruch" w:val="﻿"/>
    <w:docVar w:name="VLM:Dokument.Absender.Fuss.Telefon" w:val="+41 58 464 12 83"/>
    <w:docVar w:name="VLM:Dokument.Absender.Fuss.Telefon_MitBeistrich" w:val="+41 58 464 12 83, "/>
    <w:docVar w:name="VLM:Dokument.Absender.Fuss.Verwaltungseinheit.Abteilung" w:val="Eidgenössisches Büro für die Gleichstellung von Menschen mit Behinderungen"/>
    <w:docVar w:name="VLM:Dokument.Absender.Fuss.Verwaltungseinheit.Abteilung_MitZeilenumbruch" w:val="Eidgenössisches Büro für die Gleichstellung von Menschen mit Behinderungen_x000b_"/>
    <w:docVar w:name="VLM:Dokument.Absender.Fuss.Verwaltungseinheit.Amt.Kurz" w:val="GS-EDI"/>
    <w:docVar w:name="VLM:Dokument.Absender.Fuss.Verwaltungseinheit.Amt.Kurz_MitStrichpunkt" w:val="GS-EDI; "/>
    <w:docVar w:name="VLM:Dokument.Absender.Fuss.Verwaltungseinheit.Amt.Kurz_MitZeilenumbruch" w:val="GS-EDI_x000b_"/>
    <w:docVar w:name="VLM:Dokument.Absender.Fuss.Verwaltungseinheit.Amt.Lang" w:val="Generalsekretariat"/>
    <w:docVar w:name="VLM:Dokument.Absender.Fuss.Verwaltungseinheit.Amt.Lang_MitLeerzeichen" w:val="Generalsekretariat "/>
    <w:docVar w:name="VLM:Dokument.Absender.Fuss.Verwaltungseinheit.Departement.Kurz" w:val="EDI"/>
    <w:docVar w:name="VLM:Dokument.Absender.Fuss.Verwaltungseinheit.Departement.Kurz_MitZeilenumbruch" w:val="EDI_x000b_"/>
    <w:docVar w:name="VLM:Dokument.Absender.Fuss.Verwaltungseinheit.Departement.Lang" w:val="Eidgenössisches Departement des Innern"/>
    <w:docVar w:name="VLM:Dokument.Absender.Fuss.Verwaltungseinheit.Departement.Lang_MitLeerzeichen" w:val="Eidgenössisches Departement des Innern "/>
    <w:docVar w:name="VLM:Dokument.Absender.Fuss.Verwaltungseinheit.Sektion" w:val="﻿"/>
    <w:docVar w:name="VLM:Dokument.Absender.Fuss.Website" w:val="https://www.edi.admin.ch"/>
    <w:docVar w:name="VLM:Dokument.Absender.Kopf.Adresse.Adresszeile1" w:val="﻿"/>
    <w:docVar w:name="VLM:Dokument.Absender.Kopf.Adresse.Adresszeile1_MitZeilenumbruch" w:val="﻿"/>
    <w:docVar w:name="VLM:Dokument.Absender.Kopf.Adresse.Adresszeile2" w:val="﻿"/>
    <w:docVar w:name="VLM:Dokument.Absender.Kopf.Adresse.Adresszeile2_MitZeilenumbruch" w:val="﻿"/>
    <w:docVar w:name="VLM:Dokument.Absender.Kopf.Adresse.Hausnummer" w:val="1"/>
    <w:docVar w:name="VLM:Dokument.Absender.Kopf.Adresse.Hausnummer_MitLeerzeichenDavor" w:val=" 1"/>
    <w:docVar w:name="VLM:Dokument.Absender.Kopf.Adresse.HausnummerZusatz" w:val="﻿"/>
    <w:docVar w:name="VLM:Dokument.Absender.Kopf.Adresse.HausnummerZusatz_MitLeerzeichenDavor" w:val="﻿"/>
    <w:docVar w:name="VLM:Dokument.Absender.Kopf.Adresse.Ort" w:val="Bern"/>
    <w:docVar w:name="VLM:Dokument.Absender.Kopf.Adresse.Ort_MitZeilenumbruch" w:val="Bern_x000b_"/>
    <w:docVar w:name="VLM:Dokument.Absender.Kopf.Adresse.PLZ" w:val="3003"/>
    <w:docVar w:name="VLM:Dokument.Absender.Kopf.Adresse.PLZ_MitLeerzeichen" w:val="3003 "/>
    <w:docVar w:name="VLM:Dokument.Absender.Kopf.Adresse.Postfach" w:val="﻿"/>
    <w:docVar w:name="VLM:Dokument.Absender.Kopf.Adresse.Postfach_MitZeilenumbruch" w:val="﻿"/>
    <w:docVar w:name="VLM:Dokument.Absender.Kopf.Adresse.Staat.Iso2" w:val="CH"/>
    <w:docVar w:name="VLM:Dokument.Absender.Kopf.Adresse.Staat.Iso2_MitBindestrich" w:val="CH-"/>
    <w:docVar w:name="VLM:Dokument.Absender.Kopf.Adresse.Staat.Name" w:val="Schweiz"/>
    <w:docVar w:name="VLM:Dokument.Absender.Kopf.Adresse.Staat.Name_MitZeilenumbruch" w:val="Schweiz_x000b_"/>
    <w:docVar w:name="VLM:Dokument.Absender.Kopf.Adresse.Strasse" w:val="Inselgasse"/>
    <w:docVar w:name="VLM:Dokument.Absender.Kopf.EMail" w:val="giulia.brogini@gs-edi.admin.ch"/>
    <w:docVar w:name="VLM:Dokument.Absender.Kopf.EMail_MitZeilenumbruch" w:val="giulia.brogini@gs-edi.admin.ch_x000b_"/>
    <w:docVar w:name="VLM:Dokument.Absender.Kopf.Fax" w:val="+41 58 462 44 37"/>
    <w:docVar w:name="VLM:Dokument.Absender.Kopf.Fax_MitZeilenumbruch" w:val="+41 58 462 44 37_x000b_"/>
    <w:docVar w:name="VLM:Dokument.Absender.Kopf.Grussformel" w:val="Brogini Giulia (EBGB@GS-EDI)"/>
    <w:docVar w:name="VLM:Dokument.Absender.Kopf.Person.Anrede" w:val="﻿"/>
    <w:docVar w:name="VLM:Dokument.Absender.Kopf.Person.Anrede_MitZeilenumbruch" w:val="﻿"/>
    <w:docVar w:name="VLM:Dokument.Absender.Kopf.Person.Funktion" w:val="﻿"/>
    <w:docVar w:name="VLM:Dokument.Absender.Kopf.Person.Funktion_MitZeilenumbruch" w:val="﻿"/>
    <w:docVar w:name="VLM:Dokument.Absender.Kopf.Person.Geschlecht" w:val="﻿"/>
    <w:docVar w:name="VLM:Dokument.Absender.Kopf.Person.Geschlecht_MitZeilenumbruch" w:val="﻿"/>
    <w:docVar w:name="VLM:Dokument.Absender.Kopf.Person.Nachname" w:val="Brogini"/>
    <w:docVar w:name="VLM:Dokument.Absender.Kopf.Person.Nachname_MitZeilenumbruch" w:val="Brogini_x000b_"/>
    <w:docVar w:name="VLM:Dokument.Absender.Kopf.Person.Titel" w:val="﻿"/>
    <w:docVar w:name="VLM:Dokument.Absender.Kopf.Person.Titel_MitLeerzeichen" w:val="﻿"/>
    <w:docVar w:name="VLM:Dokument.Absender.Kopf.Person.Vorname" w:val="Giulia"/>
    <w:docVar w:name="VLM:Dokument.Absender.Kopf.Person.Vorname_MitLeerzeichen" w:val="Giulia "/>
    <w:docVar w:name="VLM:Dokument.Absender.Kopf.Person.Zeichen" w:val="BRG"/>
    <w:docVar w:name="VLM:Dokument.Absender.Kopf.Person.Zeichen_MitZeilenumbruch" w:val="BRG_x000b_"/>
    <w:docVar w:name="VLM:Dokument.Absender.Kopf.Postadresse" w:val="﻿"/>
    <w:docVar w:name="VLM:Dokument.Absender.Kopf.Postadresse_MitZeilenumbruch" w:val="﻿"/>
    <w:docVar w:name="VLM:Dokument.Absender.Kopf.Telefon" w:val="+41 58 464 12 83"/>
    <w:docVar w:name="VLM:Dokument.Absender.Kopf.Telefon_MitBeistrich" w:val="+41 58 464 12 83, "/>
    <w:docVar w:name="VLM:Dokument.Absender.Kopf.Verwaltungseinheit.Abteilung" w:val="Eidgenössisches Büro für die Gleichstellung von Menschen mit Behinderungen"/>
    <w:docVar w:name="VLM:Dokument.Absender.Kopf.Verwaltungseinheit.Abteilung_MitZeilenumbruch" w:val="Eidgenössisches Büro für die Gleichstellung von Menschen mit Behinderungen_x000b_"/>
    <w:docVar w:name="VLM:Dokument.Absender.Kopf.Verwaltungseinheit.Amt.Kurz" w:val="GS-EDI"/>
    <w:docVar w:name="VLM:Dokument.Absender.Kopf.Verwaltungseinheit.Amt.Kurz_MitStrichpunkt" w:val="GS-EDI; "/>
    <w:docVar w:name="VLM:Dokument.Absender.Kopf.Verwaltungseinheit.Amt.Kurz_MitZeilenumbruch" w:val="GS-EDI_x000b_"/>
    <w:docVar w:name="VLM:Dokument.Absender.Kopf.Verwaltungseinheit.Amt.Lang" w:val="Generalsekretariat"/>
    <w:docVar w:name="VLM:Dokument.Absender.Kopf.Verwaltungseinheit.Amt.Lang_MitLeerzeichen" w:val="Generalsekretariat "/>
    <w:docVar w:name="VLM:Dokument.Absender.Kopf.Verwaltungseinheit.Departement.Kurz" w:val="EDI"/>
    <w:docVar w:name="VLM:Dokument.Absender.Kopf.Verwaltungseinheit.Departement.Kurz_MitZeilenumbruch" w:val="EDI_x000b_"/>
    <w:docVar w:name="VLM:Dokument.Absender.Kopf.Verwaltungseinheit.Departement.Lang" w:val="Eidgenössisches Departement des Innern"/>
    <w:docVar w:name="VLM:Dokument.Absender.Kopf.Verwaltungseinheit.Departement.Lang_MitLeerzeichen" w:val="Eidgenössisches Departement des Innern "/>
    <w:docVar w:name="VLM:Dokument.Absender.Kopf.Verwaltungseinheit.Sektion" w:val="﻿"/>
    <w:docVar w:name="VLM:Dokument.Absender.Kopf.Website" w:val="https://www.edi.admin.ch"/>
    <w:docVar w:name="VLM:Dokument.Beilagen.ListeFormatiert" w:val="﻿"/>
    <w:docVar w:name="VLM:Dokument.Benutzer.Person.Anrede" w:val="﻿"/>
    <w:docVar w:name="VLM:Dokument.Benutzer.Person.Funktion" w:val="﻿"/>
    <w:docVar w:name="VLM:Dokument.Benutzer.Person.Nachname" w:val="Brogini"/>
    <w:docVar w:name="VLM:Dokument.Benutzer.Person.Nachname_MitZeilenumbruch" w:val="Brogini_x000b_"/>
    <w:docVar w:name="VLM:Dokument.Benutzer.Person.Titel" w:val="﻿"/>
    <w:docVar w:name="VLM:Dokument.Benutzer.Person.Titel_MitLeerzeichen" w:val="﻿"/>
    <w:docVar w:name="VLM:Dokument.Benutzer.Person.Vorname" w:val="Giulia"/>
    <w:docVar w:name="VLM:Dokument.Benutzer.Person.Zeichen" w:val="BRG"/>
    <w:docVar w:name="VLM:Dokument.Empfaenger.Adresse.Adresszeile1" w:val="﻿"/>
    <w:docVar w:name="VLM:Dokument.Empfaenger.Adresse.Adresszeile1_MitZeilenumbruch" w:val="﻿"/>
    <w:docVar w:name="VLM:Dokument.Empfaenger.Adresse.Adresszeile2" w:val="﻿"/>
    <w:docVar w:name="VLM:Dokument.Empfaenger.Adresse.Adresszeile2_MitZeilenumbruch" w:val="﻿"/>
    <w:docVar w:name="VLM:Dokument.Empfaenger.Adresse.Hausnummer" w:val="﻿"/>
    <w:docVar w:name="VLM:Dokument.Empfaenger.Adresse.Hausnummer_MitLeerzeichenDavor" w:val="﻿"/>
    <w:docVar w:name="VLM:Dokument.Empfaenger.Adresse.HausnummerZusatz" w:val="﻿"/>
    <w:docVar w:name="VLM:Dokument.Empfaenger.Adresse.HausnummerZusatz_MitLeerzeichenDavor" w:val="﻿"/>
    <w:docVar w:name="VLM:Dokument.Empfaenger.Adresse.Ort" w:val="﻿"/>
    <w:docVar w:name="VLM:Dokument.Empfaenger.Adresse.Ort_MitZeilenumbruch" w:val="﻿"/>
    <w:docVar w:name="VLM:Dokument.Empfaenger.Adresse.PLZ" w:val="﻿"/>
    <w:docVar w:name="VLM:Dokument.Empfaenger.Adresse.PLZ_MitLeerzeichen" w:val="﻿"/>
    <w:docVar w:name="VLM:Dokument.Empfaenger.Adresse.Postfach" w:val="﻿"/>
    <w:docVar w:name="VLM:Dokument.Empfaenger.Adresse.Postfach_MitZeilenumbruch" w:val="﻿"/>
    <w:docVar w:name="VLM:Dokument.Empfaenger.Adresse.Staat.Iso2" w:val="﻿"/>
    <w:docVar w:name="VLM:Dokument.Empfaenger.Adresse.Staat.Iso2_MitBindestrich" w:val="﻿"/>
    <w:docVar w:name="VLM:Dokument.Empfaenger.Adresse.Staat.Name" w:val="﻿"/>
    <w:docVar w:name="VLM:Dokument.Empfaenger.Adresse.Staat.Name_MitZeilenumbruch" w:val="﻿"/>
    <w:docVar w:name="VLM:Dokument.Empfaenger.Adresse.Strasse" w:val="﻿"/>
    <w:docVar w:name="VLM:Dokument.Empfaenger.Briefanrede" w:val="﻿"/>
    <w:docVar w:name="VLM:Dokument.Empfaenger.EMail" w:val="﻿"/>
    <w:docVar w:name="VLM:Dokument.Empfaenger.Organisation" w:val="﻿"/>
    <w:docVar w:name="VLM:Dokument.Empfaenger.Organisation_MitZeilenumbruch" w:val="﻿"/>
    <w:docVar w:name="VLM:Dokument.Empfaenger.Person.Anrede" w:val="﻿"/>
    <w:docVar w:name="VLM:Dokument.Empfaenger.Person.Anrede_MitZeilenumbruch" w:val="﻿"/>
    <w:docVar w:name="VLM:Dokument.Empfaenger.Person.Funktion" w:val="﻿"/>
    <w:docVar w:name="VLM:Dokument.Empfaenger.Person.Funktion_MitZeilenumbruch" w:val="﻿"/>
    <w:docVar w:name="VLM:Dokument.Empfaenger.Person.Geschlecht" w:val="﻿"/>
    <w:docVar w:name="VLM:Dokument.Empfaenger.Person.Geschlecht_MitZeilenumbruch" w:val="﻿"/>
    <w:docVar w:name="VLM:Dokument.Empfaenger.Person.Nachname" w:val="﻿"/>
    <w:docVar w:name="VLM:Dokument.Empfaenger.Person.Nachname_MitZeilenumbruch" w:val="﻿"/>
    <w:docVar w:name="VLM:Dokument.Empfaenger.Person.Titel" w:val="﻿"/>
    <w:docVar w:name="VLM:Dokument.Empfaenger.Person.Titel_MitLeerzeichen" w:val="﻿"/>
    <w:docVar w:name="VLM:Dokument.Empfaenger.Person.Vorname" w:val="﻿"/>
    <w:docVar w:name="VLM:Dokument.Empfaenger.Person.Vorname_MitLeerzeichen" w:val="﻿"/>
    <w:docVar w:name="VLM:Dokument.Empfaenger.Person.Zeichen" w:val="﻿"/>
    <w:docVar w:name="VLM:Dokument.Empfaenger.Person.Zeichen_MitZeilenumbruch" w:val="﻿"/>
    <w:docVar w:name="VLM:Dokument.Empfaenger.Telefon" w:val="﻿"/>
    <w:docVar w:name="VLM:Dokument.Empfaenger.Verwaltungseinheit.Abteilung" w:val="﻿"/>
    <w:docVar w:name="VLM:Dokument.Empfaenger.Verwaltungseinheit.Abteilung_MitZeilenumbruch" w:val="﻿"/>
    <w:docVar w:name="VLM:Dokument.Empfaenger.Verwaltungseinheit.Amt.Kurz" w:val="﻿"/>
    <w:docVar w:name="VLM:Dokument.Empfaenger.Verwaltungseinheit.Amt.Kurz_MitStrichpunkt" w:val="﻿"/>
    <w:docVar w:name="VLM:Dokument.Empfaenger.Verwaltungseinheit.Amt.Kurz_MitZeilenumbruch" w:val="﻿"/>
    <w:docVar w:name="VLM:Dokument.Empfaenger.Verwaltungseinheit.Amt.Lang" w:val="﻿"/>
    <w:docVar w:name="VLM:Dokument.Empfaenger.Verwaltungseinheit.Amt.Lang_MitLeerzeichen" w:val="﻿"/>
    <w:docVar w:name="VLM:Dokument.Empfaenger.Verwaltungseinheit.Departement.Kurz" w:val="﻿"/>
    <w:docVar w:name="VLM:Dokument.Empfaenger.Verwaltungseinheit.Departement.Kurz_MitZeilenumbruch" w:val="﻿"/>
    <w:docVar w:name="VLM:Dokument.Empfaenger.Verwaltungseinheit.Departement.Lang" w:val="﻿"/>
    <w:docVar w:name="VLM:Dokument.Empfaenger.Verwaltungseinheit.Departement.Lang_MitLeerzeichen" w:val="﻿"/>
    <w:docVar w:name="VLM:Dokument.Empfaenger.Verwaltungseinheit.Sektion" w:val="﻿"/>
    <w:docVar w:name="VLM:Dokument.Empfaenger.Website" w:val="﻿"/>
    <w:docVar w:name="VLM:Dokument.Erstellungsdatum.Langformat" w:val="2. Mai 2023"/>
    <w:docVar w:name="VLM:Dokument.Fachdaten.GS-EDI local config.EDI_Gov_P035_Anforderungsnummer" w:val="﻿"/>
    <w:docVar w:name="VLM:Dokument.Fachdaten.GS-EDI local config.EDI_Gov_P035_Bedarfsträger1" w:val="Fehler: Der Ausdruck verursachte eine Ausnahme: Value cannot be null._x000b_Parameter name: businessObject"/>
    <w:docVar w:name="VLM:Dokument.Fachdaten.GS-EDI local config.EDI_Gov_P035_EingabedatumDTI" w:val="﻿"/>
    <w:docVar w:name="VLM:Dokument.Fachdaten.GS-EDI local config.EDI_Gov_P035_Geschäftstitel" w:val="﻿"/>
    <w:docVar w:name="VLM:Dokument.Fachdaten.GS-EDI local config.EDI_Gov_P035_Kat_IKTStandarddienste" w:val="﻿"/>
    <w:docVar w:name="VLM:Dokument.Fachdaten.GS-EDI local config.EDI_Gov_P035_Kategorie" w:val="﻿"/>
    <w:docVar w:name="VLM:Dokument.Fachdaten.GS-EDI local config.EDI_Gov_P035_Kurzbeschreibung" w:val="﻿"/>
    <w:docVar w:name="VLM:Dokument.Geschaeftsdetails.Betreff" w:val="Faktenblatt 0_Werden Sie Teil der Aktionstage"/>
    <w:docVar w:name="VLM:Dokument.Geschaeftsdetails.Geschaeftsnummer" w:val="425.4-2/49/3/4/1/1"/>
    <w:docVar w:name="VLM:Dokument.Geschaeftsdetails.Geschaeftstitel" w:val="Deutsch"/>
    <w:docVar w:name="VLM:Dokument.Geschaeftsdetails.Referenz" w:val="GS-EDI-D-66B13401/234"/>
    <w:docVar w:name="VLM:Dokument.ID" w:val="ActaNovaDocument|ffa5ff2b-093d-4383-8b6e-0278a935f716|System.Guid"/>
    <w:docVar w:name="VLM:Dokument.Klassifizierung.Beilagen" w:val="﻿"/>
    <w:docVar w:name="VLM:Dokument.Klassifizierung.Beilagen_mitBeistrichVorFixtext" w:val="﻿"/>
    <w:docVar w:name="VLM:Dokument.Klassifizierung.Beilagen_mitFixtext" w:val="﻿"/>
    <w:docVar w:name="VLM:Dokument.Klassifizierung.Dokument" w:val="﻿"/>
    <w:docVar w:name="VLM:Dokument.Klassifizierung.Dokument_mitZweiLeerschlaegen" w:val="﻿"/>
    <w:docVar w:name="VLM:Dokument.S2G.Benutzer" w:val="undefined"/>
    <w:docVar w:name="VLM:Dokument.S2G.Benutzer Name" w:val=" "/>
    <w:docVar w:name="VLM:Dokument.S2G.Dossier Aktenzeichen" w:val="425.4-2/49/3/4/1/1"/>
    <w:docVar w:name="VLM:Dokument.S2G.Dossier GUID" w:val="503fd9bd-f583-4d05-9715-f76f51ed96cf"/>
    <w:docVar w:name="VLM:Dokument.S2G.Dossier GUID komplett" w:val="File|503fd9bd-f583-4d05-9715-f76f51ed96cf|System.Guid"/>
    <w:docVar w:name="VLM:Dokument.S2G.Dossier Titel" w:val="Deutsch"/>
    <w:docVar w:name="VLM:Dokument.S2G.GA UseCase" w:val="Fehler: Der Ausdruck verursachte eine Ausnahme: Object reference not set to an instance of an object."/>
    <w:docVar w:name="VLM:Dokument.S2G.GA UseCase Name" w:val="Fehler: Der Ausdruck verursachte eine Ausnahme: Object reference not set to an instance of an object."/>
    <w:docVar w:name="VLM:Dokument.S2G.Gruppe" w:val="undefined"/>
    <w:docVar w:name="VLM:Dokument.S2G.Gruppe Name" w:val=" "/>
    <w:docVar w:name="VLM:Dokument.S2G.TargetID" w:val="Fehler: Der Ausdruck verursachte eine Ausnahme: Object reference not set to an instance of an object."/>
    <w:docVar w:name="VLM:Dokument.Unterschrift.Links.Person.Anrede" w:val="﻿"/>
    <w:docVar w:name="VLM:Dokument.Unterschrift.Links.Person.Anrede_MitZeilenumbruch" w:val="﻿"/>
    <w:docVar w:name="VLM:Dokument.Unterschrift.Links.Person.Funktion" w:val="﻿"/>
    <w:docVar w:name="VLM:Dokument.Unterschrift.Links.Person.Funktion_MitZeilenumbruch" w:val="﻿"/>
    <w:docVar w:name="VLM:Dokument.Unterschrift.Links.Person.Geschlecht" w:val="﻿"/>
    <w:docVar w:name="VLM:Dokument.Unterschrift.Links.Person.Geschlecht_MitZeilenumbruch" w:val="﻿"/>
    <w:docVar w:name="VLM:Dokument.Unterschrift.Links.Person.Nachname" w:val="﻿"/>
    <w:docVar w:name="VLM:Dokument.Unterschrift.Links.Person.Nachname_MitZeilenumbruch" w:val="﻿"/>
    <w:docVar w:name="VLM:Dokument.Unterschrift.Links.Person.Titel" w:val="﻿"/>
    <w:docVar w:name="VLM:Dokument.Unterschrift.Links.Person.Titel_MitLeerzeichen" w:val="﻿"/>
    <w:docVar w:name="VLM:Dokument.Unterschrift.Links.Person.Vorname" w:val="﻿"/>
    <w:docVar w:name="VLM:Dokument.Unterschrift.Links.Person.Vorname_MitLeerzeichen" w:val="﻿"/>
    <w:docVar w:name="VLM:Dokument.Unterschrift.Links.Person.Zeichen" w:val="﻿"/>
    <w:docVar w:name="VLM:Dokument.Unterschrift.Links.Person.Zeichen_MitZeilenumbruch" w:val="﻿"/>
    <w:docVar w:name="VLM:Dokument.Unterschrift.Links.Verwaltungseinheit.Abteilung" w:val="﻿"/>
    <w:docVar w:name="VLM:Dokument.Unterschrift.Links.Verwaltungseinheit.Abteilung_MitZeilenumbruch" w:val="﻿"/>
    <w:docVar w:name="VLM:Dokument.Unterschrift.Links.Verwaltungseinheit.Amt.Kurz" w:val="﻿"/>
    <w:docVar w:name="VLM:Dokument.Unterschrift.Links.Verwaltungseinheit.Amt.Kurz_MitStrichpunkt" w:val="﻿"/>
    <w:docVar w:name="VLM:Dokument.Unterschrift.Links.Verwaltungseinheit.Amt.Kurz_MitZeilenumbruch" w:val="﻿"/>
    <w:docVar w:name="VLM:Dokument.Unterschrift.Links.Verwaltungseinheit.Amt.Lang" w:val="﻿"/>
    <w:docVar w:name="VLM:Dokument.Unterschrift.Links.Verwaltungseinheit.Amt.Lang_MitLeerzeichen" w:val="﻿"/>
    <w:docVar w:name="VLM:Dokument.Unterschrift.Links.Verwaltungseinheit.Departement.Kurz" w:val="﻿"/>
    <w:docVar w:name="VLM:Dokument.Unterschrift.Links.Verwaltungseinheit.Departement.Kurz_MitZeilenumbruch" w:val="﻿"/>
    <w:docVar w:name="VLM:Dokument.Unterschrift.Links.Verwaltungseinheit.Departement.Lang" w:val="﻿"/>
    <w:docVar w:name="VLM:Dokument.Unterschrift.Links.Verwaltungseinheit.Departement.Lang_MitLeerzeichen" w:val="﻿"/>
    <w:docVar w:name="VLM:Dokument.Unterschrift.Links.Verwaltungseinheit.Sektion" w:val="﻿"/>
    <w:docVar w:name="VLM:Dokument.Unterschrift.Rechts.Person.Anrede" w:val="﻿"/>
    <w:docVar w:name="VLM:Dokument.Unterschrift.Rechts.Person.Anrede_MitZeilenumbruch" w:val="﻿"/>
    <w:docVar w:name="VLM:Dokument.Unterschrift.Rechts.Person.Funktion" w:val="﻿"/>
    <w:docVar w:name="VLM:Dokument.Unterschrift.Rechts.Person.Funktion_MitZeilenumbruch" w:val="﻿"/>
    <w:docVar w:name="VLM:Dokument.Unterschrift.Rechts.Person.Geschlecht" w:val="﻿"/>
    <w:docVar w:name="VLM:Dokument.Unterschrift.Rechts.Person.Geschlecht_MitZeilenumbruch" w:val="﻿"/>
    <w:docVar w:name="VLM:Dokument.Unterschrift.Rechts.Person.Nachname" w:val="﻿"/>
    <w:docVar w:name="VLM:Dokument.Unterschrift.Rechts.Person.Nachname_MitZeilenumbruch" w:val="﻿"/>
    <w:docVar w:name="VLM:Dokument.Unterschrift.Rechts.Person.Titel" w:val="﻿"/>
    <w:docVar w:name="VLM:Dokument.Unterschrift.Rechts.Person.Titel_MitLeerzeichen" w:val="﻿"/>
    <w:docVar w:name="VLM:Dokument.Unterschrift.Rechts.Person.Vorname" w:val="﻿"/>
    <w:docVar w:name="VLM:Dokument.Unterschrift.Rechts.Person.Vorname_MitLeerzeichen" w:val="﻿"/>
    <w:docVar w:name="VLM:Dokument.Unterschrift.Rechts.Person.Zeichen" w:val="﻿"/>
    <w:docVar w:name="VLM:Dokument.Unterschrift.Rechts.Person.Zeichen_MitZeilenumbruch" w:val="﻿"/>
    <w:docVar w:name="VLM:Dokument.Unterschrift.Rechts.Verwaltungseinheit.Abteilung" w:val="﻿"/>
    <w:docVar w:name="VLM:Dokument.Unterschrift.Rechts.Verwaltungseinheit.Abteilung_MitZeilenumbruch" w:val="﻿"/>
    <w:docVar w:name="VLM:Dokument.Unterschrift.Rechts.Verwaltungseinheit.Amt.Kurz" w:val="﻿"/>
    <w:docVar w:name="VLM:Dokument.Unterschrift.Rechts.Verwaltungseinheit.Amt.Kurz_MitStrichpunkt" w:val="﻿"/>
    <w:docVar w:name="VLM:Dokument.Unterschrift.Rechts.Verwaltungseinheit.Amt.Kurz_MitZeilenumbruch" w:val="﻿"/>
    <w:docVar w:name="VLM:Dokument.Unterschrift.Rechts.Verwaltungseinheit.Amt.Lang" w:val="﻿"/>
    <w:docVar w:name="VLM:Dokument.Unterschrift.Rechts.Verwaltungseinheit.Amt.Lang_MitLeerzeichen" w:val="﻿"/>
    <w:docVar w:name="VLM:Dokument.Unterschrift.Rechts.Verwaltungseinheit.Departement.Kurz" w:val="﻿"/>
    <w:docVar w:name="VLM:Dokument.Unterschrift.Rechts.Verwaltungseinheit.Departement.Kurz_MitZeilenumbruch" w:val="﻿"/>
    <w:docVar w:name="VLM:Dokument.Unterschrift.Rechts.Verwaltungseinheit.Departement.Lang" w:val="﻿"/>
    <w:docVar w:name="VLM:Dokument.Unterschrift.Rechts.Verwaltungseinheit.Departement.Lang_MitLeerzeichen" w:val="﻿"/>
    <w:docVar w:name="VLM:Dokument.Unterschrift.Rechts.Verwaltungseinheit.Sektion" w:val="﻿"/>
    <w:docVar w:name="VLM:Dokument.Versand.Frankiermerkmal" w:val="﻿"/>
    <w:docVar w:name="VLM:Dokument.Versand.Frankiermerkmal_MitLeerzeichen" w:val="﻿"/>
    <w:docVar w:name="VLM:Dokument.Versand.Frankiermerkmal_MitZeilenumbruch" w:val="﻿"/>
    <w:docVar w:name="VLM:Dokument.Versand.Versandvermerk" w:val="﻿"/>
    <w:docVar w:name="VLM:Dokument.Versand.Versandvermerk_MitZeilenumbruch" w:val="﻿"/>
    <w:docVar w:name="VLM:Dokument.Versand.Zustellvermerk" w:val="﻿"/>
    <w:docVar w:name="VLM:Dokument.Versand.Zustellvermerk_MitZeilenumbruch" w:val="﻿"/>
  </w:docVars>
  <w:rsids>
    <w:rsidRoot w:val="00776A60"/>
    <w:rsid w:val="000002BB"/>
    <w:rsid w:val="00002A8D"/>
    <w:rsid w:val="00007401"/>
    <w:rsid w:val="00010FD4"/>
    <w:rsid w:val="00015772"/>
    <w:rsid w:val="00020319"/>
    <w:rsid w:val="00020FA3"/>
    <w:rsid w:val="00024D35"/>
    <w:rsid w:val="00025188"/>
    <w:rsid w:val="00026B09"/>
    <w:rsid w:val="00027374"/>
    <w:rsid w:val="0003289A"/>
    <w:rsid w:val="0003312E"/>
    <w:rsid w:val="00033E0C"/>
    <w:rsid w:val="00037EBC"/>
    <w:rsid w:val="00043650"/>
    <w:rsid w:val="00051830"/>
    <w:rsid w:val="0005531C"/>
    <w:rsid w:val="00061233"/>
    <w:rsid w:val="0006345D"/>
    <w:rsid w:val="00064F05"/>
    <w:rsid w:val="00071957"/>
    <w:rsid w:val="00073337"/>
    <w:rsid w:val="00073FC2"/>
    <w:rsid w:val="00076236"/>
    <w:rsid w:val="00077B97"/>
    <w:rsid w:val="000800F3"/>
    <w:rsid w:val="00081D77"/>
    <w:rsid w:val="00082BEA"/>
    <w:rsid w:val="00083E82"/>
    <w:rsid w:val="000845C6"/>
    <w:rsid w:val="00084871"/>
    <w:rsid w:val="00090773"/>
    <w:rsid w:val="00091E90"/>
    <w:rsid w:val="00095458"/>
    <w:rsid w:val="000B185C"/>
    <w:rsid w:val="000B3B5F"/>
    <w:rsid w:val="000C32F1"/>
    <w:rsid w:val="000D57A7"/>
    <w:rsid w:val="000F069B"/>
    <w:rsid w:val="000F5EF9"/>
    <w:rsid w:val="00100A2B"/>
    <w:rsid w:val="001058D8"/>
    <w:rsid w:val="00105C98"/>
    <w:rsid w:val="0010628B"/>
    <w:rsid w:val="0011462E"/>
    <w:rsid w:val="00121B45"/>
    <w:rsid w:val="001249FF"/>
    <w:rsid w:val="001277C8"/>
    <w:rsid w:val="00127AFA"/>
    <w:rsid w:val="001376A3"/>
    <w:rsid w:val="00140269"/>
    <w:rsid w:val="00140602"/>
    <w:rsid w:val="001552B9"/>
    <w:rsid w:val="00156F31"/>
    <w:rsid w:val="001605A7"/>
    <w:rsid w:val="00165015"/>
    <w:rsid w:val="00182EC3"/>
    <w:rsid w:val="00183006"/>
    <w:rsid w:val="00183082"/>
    <w:rsid w:val="001840C6"/>
    <w:rsid w:val="00193677"/>
    <w:rsid w:val="001A0D91"/>
    <w:rsid w:val="001A0F16"/>
    <w:rsid w:val="001A2323"/>
    <w:rsid w:val="001A490D"/>
    <w:rsid w:val="001A4ADB"/>
    <w:rsid w:val="001A6F76"/>
    <w:rsid w:val="001B12DD"/>
    <w:rsid w:val="001C3C1E"/>
    <w:rsid w:val="001D0429"/>
    <w:rsid w:val="001D1B7C"/>
    <w:rsid w:val="001D6F51"/>
    <w:rsid w:val="001E1AA3"/>
    <w:rsid w:val="001F3B6C"/>
    <w:rsid w:val="001F47F2"/>
    <w:rsid w:val="00202487"/>
    <w:rsid w:val="00202B59"/>
    <w:rsid w:val="002074BA"/>
    <w:rsid w:val="00207722"/>
    <w:rsid w:val="0021191F"/>
    <w:rsid w:val="00211A21"/>
    <w:rsid w:val="002163FF"/>
    <w:rsid w:val="002246CF"/>
    <w:rsid w:val="002271A5"/>
    <w:rsid w:val="00233568"/>
    <w:rsid w:val="0024560F"/>
    <w:rsid w:val="002469F8"/>
    <w:rsid w:val="00264DC7"/>
    <w:rsid w:val="002654D9"/>
    <w:rsid w:val="002673C8"/>
    <w:rsid w:val="00271638"/>
    <w:rsid w:val="00281E19"/>
    <w:rsid w:val="002839F9"/>
    <w:rsid w:val="002952F1"/>
    <w:rsid w:val="00296C1F"/>
    <w:rsid w:val="002975D6"/>
    <w:rsid w:val="002B2FB4"/>
    <w:rsid w:val="002B4B68"/>
    <w:rsid w:val="002B74ED"/>
    <w:rsid w:val="002C25C1"/>
    <w:rsid w:val="002C401B"/>
    <w:rsid w:val="002C5AAD"/>
    <w:rsid w:val="002C5C81"/>
    <w:rsid w:val="002D23AE"/>
    <w:rsid w:val="002D3ED2"/>
    <w:rsid w:val="002D456F"/>
    <w:rsid w:val="002D7E9C"/>
    <w:rsid w:val="002F2283"/>
    <w:rsid w:val="002F387D"/>
    <w:rsid w:val="002F6FBA"/>
    <w:rsid w:val="003055F6"/>
    <w:rsid w:val="00321259"/>
    <w:rsid w:val="00321D01"/>
    <w:rsid w:val="00325C84"/>
    <w:rsid w:val="0033287B"/>
    <w:rsid w:val="00336274"/>
    <w:rsid w:val="003436F1"/>
    <w:rsid w:val="00343868"/>
    <w:rsid w:val="00347FFE"/>
    <w:rsid w:val="003518DD"/>
    <w:rsid w:val="003543BF"/>
    <w:rsid w:val="00355D63"/>
    <w:rsid w:val="00363A31"/>
    <w:rsid w:val="00365470"/>
    <w:rsid w:val="0036614F"/>
    <w:rsid w:val="00366BD9"/>
    <w:rsid w:val="00366DA5"/>
    <w:rsid w:val="00371931"/>
    <w:rsid w:val="003740DC"/>
    <w:rsid w:val="00376FCC"/>
    <w:rsid w:val="00376FD7"/>
    <w:rsid w:val="00377E93"/>
    <w:rsid w:val="003817B2"/>
    <w:rsid w:val="003877E6"/>
    <w:rsid w:val="003974CD"/>
    <w:rsid w:val="003A74A3"/>
    <w:rsid w:val="003B0F96"/>
    <w:rsid w:val="003C54B3"/>
    <w:rsid w:val="003E2C49"/>
    <w:rsid w:val="003E521E"/>
    <w:rsid w:val="00407FAD"/>
    <w:rsid w:val="00410C9B"/>
    <w:rsid w:val="004141A1"/>
    <w:rsid w:val="004155AE"/>
    <w:rsid w:val="004170A1"/>
    <w:rsid w:val="00417E69"/>
    <w:rsid w:val="00420116"/>
    <w:rsid w:val="004305BE"/>
    <w:rsid w:val="00434C00"/>
    <w:rsid w:val="004355D6"/>
    <w:rsid w:val="00454B70"/>
    <w:rsid w:val="00460138"/>
    <w:rsid w:val="00464436"/>
    <w:rsid w:val="00471741"/>
    <w:rsid w:val="004805A6"/>
    <w:rsid w:val="004822AA"/>
    <w:rsid w:val="00482BAB"/>
    <w:rsid w:val="00486340"/>
    <w:rsid w:val="00490CE5"/>
    <w:rsid w:val="00495304"/>
    <w:rsid w:val="004B1614"/>
    <w:rsid w:val="004B4EB2"/>
    <w:rsid w:val="004B5847"/>
    <w:rsid w:val="004B763E"/>
    <w:rsid w:val="004C6C2A"/>
    <w:rsid w:val="004C765A"/>
    <w:rsid w:val="004E2B25"/>
    <w:rsid w:val="004E544F"/>
    <w:rsid w:val="004F075C"/>
    <w:rsid w:val="004F3BF3"/>
    <w:rsid w:val="004F4808"/>
    <w:rsid w:val="004F4AB4"/>
    <w:rsid w:val="004F6F0C"/>
    <w:rsid w:val="00500198"/>
    <w:rsid w:val="005010D6"/>
    <w:rsid w:val="005072A2"/>
    <w:rsid w:val="00507EF1"/>
    <w:rsid w:val="00511206"/>
    <w:rsid w:val="00512D5F"/>
    <w:rsid w:val="00512DDA"/>
    <w:rsid w:val="00527D06"/>
    <w:rsid w:val="005332F0"/>
    <w:rsid w:val="0055130B"/>
    <w:rsid w:val="005526BF"/>
    <w:rsid w:val="005672A1"/>
    <w:rsid w:val="00570606"/>
    <w:rsid w:val="0057223C"/>
    <w:rsid w:val="005745E4"/>
    <w:rsid w:val="00575E28"/>
    <w:rsid w:val="00576EA4"/>
    <w:rsid w:val="0058170B"/>
    <w:rsid w:val="005842E0"/>
    <w:rsid w:val="005A1D68"/>
    <w:rsid w:val="005B3D26"/>
    <w:rsid w:val="005C0405"/>
    <w:rsid w:val="005C2346"/>
    <w:rsid w:val="005C6AD0"/>
    <w:rsid w:val="005C6AFA"/>
    <w:rsid w:val="005C6D69"/>
    <w:rsid w:val="005D1DDB"/>
    <w:rsid w:val="005D3064"/>
    <w:rsid w:val="005E2ABE"/>
    <w:rsid w:val="005F7521"/>
    <w:rsid w:val="0060118F"/>
    <w:rsid w:val="00601B1C"/>
    <w:rsid w:val="00605659"/>
    <w:rsid w:val="006059E7"/>
    <w:rsid w:val="00605DE7"/>
    <w:rsid w:val="006221B3"/>
    <w:rsid w:val="0062316C"/>
    <w:rsid w:val="0062682F"/>
    <w:rsid w:val="00630B74"/>
    <w:rsid w:val="00634B54"/>
    <w:rsid w:val="006443EF"/>
    <w:rsid w:val="006463AC"/>
    <w:rsid w:val="0066273C"/>
    <w:rsid w:val="0066564C"/>
    <w:rsid w:val="00677BAD"/>
    <w:rsid w:val="00685934"/>
    <w:rsid w:val="00692B26"/>
    <w:rsid w:val="006A5D76"/>
    <w:rsid w:val="006B2826"/>
    <w:rsid w:val="006C1C6B"/>
    <w:rsid w:val="006C2AA8"/>
    <w:rsid w:val="006C68C5"/>
    <w:rsid w:val="006D4D3C"/>
    <w:rsid w:val="006D5C09"/>
    <w:rsid w:val="006F110E"/>
    <w:rsid w:val="006F2203"/>
    <w:rsid w:val="006F4E04"/>
    <w:rsid w:val="006F69FF"/>
    <w:rsid w:val="006F7839"/>
    <w:rsid w:val="00706FA6"/>
    <w:rsid w:val="00710B08"/>
    <w:rsid w:val="00726990"/>
    <w:rsid w:val="0073580C"/>
    <w:rsid w:val="00736188"/>
    <w:rsid w:val="007452C1"/>
    <w:rsid w:val="007735AC"/>
    <w:rsid w:val="00773A9D"/>
    <w:rsid w:val="00776A60"/>
    <w:rsid w:val="007939A7"/>
    <w:rsid w:val="007A09F9"/>
    <w:rsid w:val="007B21DD"/>
    <w:rsid w:val="007C727C"/>
    <w:rsid w:val="007D04D2"/>
    <w:rsid w:val="007D20AA"/>
    <w:rsid w:val="007D29A7"/>
    <w:rsid w:val="007D588C"/>
    <w:rsid w:val="007D5B93"/>
    <w:rsid w:val="007D6B11"/>
    <w:rsid w:val="007D6C22"/>
    <w:rsid w:val="007E2F7E"/>
    <w:rsid w:val="007F338F"/>
    <w:rsid w:val="007F3432"/>
    <w:rsid w:val="007F7BA2"/>
    <w:rsid w:val="00800CE9"/>
    <w:rsid w:val="0080463A"/>
    <w:rsid w:val="0081087B"/>
    <w:rsid w:val="008150EF"/>
    <w:rsid w:val="00817743"/>
    <w:rsid w:val="0082091C"/>
    <w:rsid w:val="00827900"/>
    <w:rsid w:val="0083365C"/>
    <w:rsid w:val="00842F92"/>
    <w:rsid w:val="00846134"/>
    <w:rsid w:val="00856277"/>
    <w:rsid w:val="00861C51"/>
    <w:rsid w:val="00862FD3"/>
    <w:rsid w:val="00864723"/>
    <w:rsid w:val="00864DC7"/>
    <w:rsid w:val="0086707E"/>
    <w:rsid w:val="00877C2E"/>
    <w:rsid w:val="0088016D"/>
    <w:rsid w:val="008966FE"/>
    <w:rsid w:val="008A1DB2"/>
    <w:rsid w:val="008A28EF"/>
    <w:rsid w:val="008A2B7E"/>
    <w:rsid w:val="008A5E91"/>
    <w:rsid w:val="008B1B75"/>
    <w:rsid w:val="008B2549"/>
    <w:rsid w:val="008C30E1"/>
    <w:rsid w:val="008C3794"/>
    <w:rsid w:val="008C65F6"/>
    <w:rsid w:val="008C6B49"/>
    <w:rsid w:val="008D1D88"/>
    <w:rsid w:val="008D2EBA"/>
    <w:rsid w:val="008D33B3"/>
    <w:rsid w:val="008D522E"/>
    <w:rsid w:val="008E040D"/>
    <w:rsid w:val="008E0998"/>
    <w:rsid w:val="008E176C"/>
    <w:rsid w:val="008E7DDF"/>
    <w:rsid w:val="008F00BF"/>
    <w:rsid w:val="008F1FAE"/>
    <w:rsid w:val="00912E36"/>
    <w:rsid w:val="009229D8"/>
    <w:rsid w:val="0092753A"/>
    <w:rsid w:val="009302B4"/>
    <w:rsid w:val="0093045E"/>
    <w:rsid w:val="00934DA5"/>
    <w:rsid w:val="009371B4"/>
    <w:rsid w:val="00943E90"/>
    <w:rsid w:val="009454EC"/>
    <w:rsid w:val="00950763"/>
    <w:rsid w:val="009564C2"/>
    <w:rsid w:val="0095673D"/>
    <w:rsid w:val="00957D83"/>
    <w:rsid w:val="009677AD"/>
    <w:rsid w:val="00967A69"/>
    <w:rsid w:val="0099212F"/>
    <w:rsid w:val="009A0C28"/>
    <w:rsid w:val="009A4F33"/>
    <w:rsid w:val="009C3B2E"/>
    <w:rsid w:val="009C3ED4"/>
    <w:rsid w:val="009D07D3"/>
    <w:rsid w:val="009E4860"/>
    <w:rsid w:val="009E497C"/>
    <w:rsid w:val="009F4E55"/>
    <w:rsid w:val="009F4EE5"/>
    <w:rsid w:val="009F735E"/>
    <w:rsid w:val="00A06568"/>
    <w:rsid w:val="00A15228"/>
    <w:rsid w:val="00A167DB"/>
    <w:rsid w:val="00A177F0"/>
    <w:rsid w:val="00A17CAC"/>
    <w:rsid w:val="00A26D62"/>
    <w:rsid w:val="00A35CA9"/>
    <w:rsid w:val="00A411D6"/>
    <w:rsid w:val="00A42819"/>
    <w:rsid w:val="00A44A9B"/>
    <w:rsid w:val="00A451A0"/>
    <w:rsid w:val="00A641C0"/>
    <w:rsid w:val="00A65DBC"/>
    <w:rsid w:val="00A66614"/>
    <w:rsid w:val="00A70379"/>
    <w:rsid w:val="00A705C9"/>
    <w:rsid w:val="00A7328B"/>
    <w:rsid w:val="00A8186B"/>
    <w:rsid w:val="00A81B30"/>
    <w:rsid w:val="00A90653"/>
    <w:rsid w:val="00A93E78"/>
    <w:rsid w:val="00A949E9"/>
    <w:rsid w:val="00A96CB8"/>
    <w:rsid w:val="00AB1B7E"/>
    <w:rsid w:val="00AB557F"/>
    <w:rsid w:val="00AC4AD2"/>
    <w:rsid w:val="00AC64E0"/>
    <w:rsid w:val="00AD329C"/>
    <w:rsid w:val="00AE542F"/>
    <w:rsid w:val="00AF0123"/>
    <w:rsid w:val="00AF1031"/>
    <w:rsid w:val="00AF49A6"/>
    <w:rsid w:val="00B03F4B"/>
    <w:rsid w:val="00B11C01"/>
    <w:rsid w:val="00B15CB9"/>
    <w:rsid w:val="00B227AE"/>
    <w:rsid w:val="00B3051E"/>
    <w:rsid w:val="00B30A5A"/>
    <w:rsid w:val="00B33DCF"/>
    <w:rsid w:val="00B500E8"/>
    <w:rsid w:val="00B670EB"/>
    <w:rsid w:val="00B671BD"/>
    <w:rsid w:val="00B756B5"/>
    <w:rsid w:val="00B77C79"/>
    <w:rsid w:val="00B8014C"/>
    <w:rsid w:val="00B85E12"/>
    <w:rsid w:val="00B90337"/>
    <w:rsid w:val="00B95D85"/>
    <w:rsid w:val="00BA0CA1"/>
    <w:rsid w:val="00BA7A67"/>
    <w:rsid w:val="00BB1BC8"/>
    <w:rsid w:val="00BD09E7"/>
    <w:rsid w:val="00BD240F"/>
    <w:rsid w:val="00BD25A0"/>
    <w:rsid w:val="00BE38FA"/>
    <w:rsid w:val="00BE53C7"/>
    <w:rsid w:val="00BE6F7A"/>
    <w:rsid w:val="00BF26D5"/>
    <w:rsid w:val="00BF5E76"/>
    <w:rsid w:val="00C12EE7"/>
    <w:rsid w:val="00C1435C"/>
    <w:rsid w:val="00C21767"/>
    <w:rsid w:val="00C22815"/>
    <w:rsid w:val="00C411B5"/>
    <w:rsid w:val="00C455A4"/>
    <w:rsid w:val="00C47389"/>
    <w:rsid w:val="00C52D8B"/>
    <w:rsid w:val="00C56895"/>
    <w:rsid w:val="00C6106A"/>
    <w:rsid w:val="00C6246E"/>
    <w:rsid w:val="00C64CFB"/>
    <w:rsid w:val="00C70989"/>
    <w:rsid w:val="00C758A0"/>
    <w:rsid w:val="00C80205"/>
    <w:rsid w:val="00C837BE"/>
    <w:rsid w:val="00C84261"/>
    <w:rsid w:val="00CA6438"/>
    <w:rsid w:val="00CB0178"/>
    <w:rsid w:val="00CB1691"/>
    <w:rsid w:val="00CB17A4"/>
    <w:rsid w:val="00CB21D7"/>
    <w:rsid w:val="00CC0648"/>
    <w:rsid w:val="00CD2E94"/>
    <w:rsid w:val="00CD42A7"/>
    <w:rsid w:val="00CD70F8"/>
    <w:rsid w:val="00CE0B3F"/>
    <w:rsid w:val="00CE1F77"/>
    <w:rsid w:val="00CF3C5B"/>
    <w:rsid w:val="00CF3FF4"/>
    <w:rsid w:val="00CF75FE"/>
    <w:rsid w:val="00D00895"/>
    <w:rsid w:val="00D01F7F"/>
    <w:rsid w:val="00D11A74"/>
    <w:rsid w:val="00D11F7E"/>
    <w:rsid w:val="00D20265"/>
    <w:rsid w:val="00D27B11"/>
    <w:rsid w:val="00D30016"/>
    <w:rsid w:val="00D34937"/>
    <w:rsid w:val="00D42F9D"/>
    <w:rsid w:val="00D50B29"/>
    <w:rsid w:val="00D535B8"/>
    <w:rsid w:val="00D55FFE"/>
    <w:rsid w:val="00D60D7A"/>
    <w:rsid w:val="00D621AA"/>
    <w:rsid w:val="00D66948"/>
    <w:rsid w:val="00D731F3"/>
    <w:rsid w:val="00D735CF"/>
    <w:rsid w:val="00D73F4D"/>
    <w:rsid w:val="00D82BB2"/>
    <w:rsid w:val="00D83213"/>
    <w:rsid w:val="00D861FD"/>
    <w:rsid w:val="00D919EA"/>
    <w:rsid w:val="00D92FC2"/>
    <w:rsid w:val="00D97866"/>
    <w:rsid w:val="00DA07DD"/>
    <w:rsid w:val="00DA1A09"/>
    <w:rsid w:val="00DB3B91"/>
    <w:rsid w:val="00DB6A57"/>
    <w:rsid w:val="00DB6DF6"/>
    <w:rsid w:val="00DC0326"/>
    <w:rsid w:val="00DC5B27"/>
    <w:rsid w:val="00DC79FB"/>
    <w:rsid w:val="00DD2CFD"/>
    <w:rsid w:val="00DD37CF"/>
    <w:rsid w:val="00DD531C"/>
    <w:rsid w:val="00DD78DA"/>
    <w:rsid w:val="00DE49C3"/>
    <w:rsid w:val="00DF2519"/>
    <w:rsid w:val="00DF75CE"/>
    <w:rsid w:val="00E00678"/>
    <w:rsid w:val="00E038F5"/>
    <w:rsid w:val="00E11112"/>
    <w:rsid w:val="00E1173A"/>
    <w:rsid w:val="00E145E6"/>
    <w:rsid w:val="00E153EE"/>
    <w:rsid w:val="00E22CFD"/>
    <w:rsid w:val="00E27939"/>
    <w:rsid w:val="00E300A4"/>
    <w:rsid w:val="00E40F65"/>
    <w:rsid w:val="00E436B2"/>
    <w:rsid w:val="00E51655"/>
    <w:rsid w:val="00E664FE"/>
    <w:rsid w:val="00E76DA3"/>
    <w:rsid w:val="00E83DB7"/>
    <w:rsid w:val="00E86088"/>
    <w:rsid w:val="00E86140"/>
    <w:rsid w:val="00E863B2"/>
    <w:rsid w:val="00E905BA"/>
    <w:rsid w:val="00E91B1C"/>
    <w:rsid w:val="00EA0BE4"/>
    <w:rsid w:val="00EA46AB"/>
    <w:rsid w:val="00EA559A"/>
    <w:rsid w:val="00EB3578"/>
    <w:rsid w:val="00EB6A1B"/>
    <w:rsid w:val="00EC24E5"/>
    <w:rsid w:val="00EC2E41"/>
    <w:rsid w:val="00EC37FA"/>
    <w:rsid w:val="00ED1D51"/>
    <w:rsid w:val="00ED5018"/>
    <w:rsid w:val="00ED52F9"/>
    <w:rsid w:val="00EF0D9E"/>
    <w:rsid w:val="00EF14D6"/>
    <w:rsid w:val="00F06189"/>
    <w:rsid w:val="00F0732A"/>
    <w:rsid w:val="00F2039E"/>
    <w:rsid w:val="00F22CEE"/>
    <w:rsid w:val="00F260A9"/>
    <w:rsid w:val="00F30111"/>
    <w:rsid w:val="00F32674"/>
    <w:rsid w:val="00F33A0C"/>
    <w:rsid w:val="00F34B41"/>
    <w:rsid w:val="00F40322"/>
    <w:rsid w:val="00F44FD9"/>
    <w:rsid w:val="00F46CC3"/>
    <w:rsid w:val="00F5135A"/>
    <w:rsid w:val="00F5533F"/>
    <w:rsid w:val="00F55B44"/>
    <w:rsid w:val="00F57E43"/>
    <w:rsid w:val="00F652BA"/>
    <w:rsid w:val="00F70ADC"/>
    <w:rsid w:val="00F76713"/>
    <w:rsid w:val="00F7673A"/>
    <w:rsid w:val="00F8482A"/>
    <w:rsid w:val="00F84A3B"/>
    <w:rsid w:val="00F92F4C"/>
    <w:rsid w:val="00FA74DB"/>
    <w:rsid w:val="00FB0DF9"/>
    <w:rsid w:val="00FB3BAF"/>
    <w:rsid w:val="00FC1670"/>
    <w:rsid w:val="00FC33B0"/>
    <w:rsid w:val="00FC393B"/>
    <w:rsid w:val="00FC6D63"/>
    <w:rsid w:val="00FD0343"/>
    <w:rsid w:val="00FD631A"/>
    <w:rsid w:val="00FE0D77"/>
    <w:rsid w:val="00FE27B8"/>
    <w:rsid w:val="00FE5B09"/>
    <w:rsid w:val="00FF037E"/>
    <w:rsid w:val="00FF233F"/>
    <w:rsid w:val="00FF3469"/>
    <w:rsid w:val="00FF3492"/>
    <w:rsid w:val="00FF43F2"/>
    <w:rsid w:val="00FF5CD1"/>
    <w:rsid w:val="00FF7D78"/>
  </w:rsids>
  <m:mathPr>
    <m:mathFont m:val="Cambria Math"/>
    <m:brkBin m:val="before"/>
    <m:brkBinSub m:val="--"/>
    <m:smallFrac m:val="0"/>
    <m:dispDef/>
    <m:lMargin m:val="0"/>
    <m:rMargin m:val="0"/>
    <m:defJc m:val="centerGroup"/>
    <m:wrapIndent m:val="1440"/>
    <m:intLim m:val="subSup"/>
    <m:naryLim m:val="undOvr"/>
  </m:mathPr>
  <w:themeFontLang w:val="en-US" w:bidi="ta-LK"/>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F80C9C9"/>
  <w15:chartTrackingRefBased/>
  <w15:docId w15:val="{AC6C9183-6C0A-45E4-872B-AC50E52448F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lang w:val="en-US" w:eastAsia="en-US" w:bidi="ar-SA"/>
      </w:rPr>
    </w:rPrDefault>
    <w:pPrDefault>
      <w:pPr>
        <w:spacing w:after="260" w:line="260" w:lineRule="atLeast"/>
      </w:pPr>
    </w:pPrDefault>
  </w:docDefaults>
  <w:latentStyles w:defLockedState="0" w:defUIPriority="99" w:defSemiHidden="0" w:defUnhideWhenUsed="0" w:defQFormat="0" w:count="376">
    <w:lsdException w:name="Normal" w:qFormat="1"/>
    <w:lsdException w:name="heading 1" w:uiPriority="13" w:qFormat="1"/>
    <w:lsdException w:name="heading 2" w:semiHidden="1" w:uiPriority="13" w:unhideWhenUsed="1" w:qFormat="1"/>
    <w:lsdException w:name="heading 3" w:semiHidden="1" w:uiPriority="13" w:unhideWhenUsed="1" w:qFormat="1"/>
    <w:lsdException w:name="heading 4" w:semiHidden="1" w:uiPriority="13" w:unhideWhenUsed="1" w:qFormat="1"/>
    <w:lsdException w:name="heading 5" w:semiHidden="1" w:uiPriority="13" w:unhideWhenUsed="1" w:qFormat="1"/>
    <w:lsdException w:name="heading 6" w:semiHidden="1" w:uiPriority="13" w:unhideWhenUsed="1" w:qFormat="1"/>
    <w:lsdException w:name="heading 7" w:semiHidden="1" w:uiPriority="13" w:unhideWhenUsed="1" w:qFormat="1"/>
    <w:lsdException w:name="heading 8" w:semiHidden="1" w:uiPriority="13" w:unhideWhenUsed="1" w:qFormat="1"/>
    <w:lsdException w:name="heading 9" w:semiHidden="1" w:uiPriority="13"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44" w:unhideWhenUsed="1"/>
    <w:lsdException w:name="toc 6" w:semiHidden="1" w:uiPriority="44" w:unhideWhenUsed="1"/>
    <w:lsdException w:name="toc 7" w:semiHidden="1" w:uiPriority="44" w:unhideWhenUsed="1"/>
    <w:lsdException w:name="toc 8" w:semiHidden="1" w:uiPriority="44" w:unhideWhenUsed="1"/>
    <w:lsdException w:name="toc 9" w:semiHidden="1" w:uiPriority="44"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9"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9" w:unhideWhenUsed="1" w:qFormat="1"/>
    <w:lsdException w:name="List Bullet" w:semiHidden="1" w:uiPriority="9" w:unhideWhenUsed="1" w:qFormat="1"/>
    <w:lsdException w:name="List Number" w:semiHidden="1" w:unhideWhenUsed="1"/>
    <w:lsdException w:name="List 2" w:semiHidden="1" w:uiPriority="9" w:unhideWhenUsed="1" w:qFormat="1"/>
    <w:lsdException w:name="List 3" w:semiHidden="1" w:uiPriority="9" w:unhideWhenUsed="1" w:qFormat="1"/>
    <w:lsdException w:name="List 4" w:semiHidden="1" w:unhideWhenUsed="1"/>
    <w:lsdException w:name="List 5" w:semiHidden="1" w:unhideWhenUsed="1"/>
    <w:lsdException w:name="List Bullet 2" w:semiHidden="1" w:uiPriority="9" w:unhideWhenUsed="1" w:qFormat="1"/>
    <w:lsdException w:name="List Bullet 3" w:semiHidden="1" w:uiPriority="9" w:unhideWhenUsed="1" w:qFormat="1"/>
    <w:lsdException w:name="List Bullet 4" w:semiHidden="1" w:uiPriority="9" w:unhideWhenUsed="1" w:qFormat="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24"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25"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qFormat="1"/>
    <w:lsdException w:name="Body Text 3" w:semiHidden="1" w:uiPriority="0" w:unhideWhenUsed="1" w:qFormat="1"/>
    <w:lsdException w:name="Body Text Indent 2" w:semiHidden="1" w:uiPriority="1" w:unhideWhenUsed="1" w:qFormat="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4"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nhideWhenUsed="1"/>
    <w:lsdException w:name="Quote" w:uiPriority="10" w:qFormat="1"/>
    <w:lsdException w:name="Intense Quote" w:semiHidden="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qFormat="1"/>
    <w:lsdException w:name="Intense Emphasis" w:semiHidden="1"/>
    <w:lsdException w:name="Subtle Reference" w:semiHidden="1"/>
    <w:lsdException w:name="Intense Reference" w:qFormat="1"/>
    <w:lsdException w:name="Book Title" w:semiHidden="1"/>
    <w:lsdException w:name="Bibliography" w:semiHidden="1" w:unhideWhenUsed="1"/>
    <w:lsdException w:name="TOC Heading" w:semiHidden="1" w:uiPriority="26"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uiPriority w:val="99"/>
    <w:semiHidden/>
    <w:qFormat/>
    <w:rsid w:val="003518DD"/>
  </w:style>
  <w:style w:type="paragraph" w:styleId="berschrift1">
    <w:name w:val="heading 1"/>
    <w:basedOn w:val="Standard"/>
    <w:next w:val="Textkrper"/>
    <w:link w:val="berschrift1Zchn"/>
    <w:uiPriority w:val="13"/>
    <w:qFormat/>
    <w:rsid w:val="00507EF1"/>
    <w:pPr>
      <w:keepNext/>
      <w:keepLines/>
      <w:outlineLvl w:val="0"/>
    </w:pPr>
    <w:rPr>
      <w:rFonts w:eastAsia="Times New Roman" w:cs="Times New Roman"/>
      <w:b/>
      <w:sz w:val="24"/>
      <w:lang w:eastAsia="de-CH"/>
    </w:rPr>
  </w:style>
  <w:style w:type="paragraph" w:styleId="berschrift2">
    <w:name w:val="heading 2"/>
    <w:basedOn w:val="Standard"/>
    <w:next w:val="Textkrper"/>
    <w:link w:val="berschrift2Zchn"/>
    <w:uiPriority w:val="13"/>
    <w:qFormat/>
    <w:rsid w:val="00507EF1"/>
    <w:pPr>
      <w:keepNext/>
      <w:keepLines/>
      <w:spacing w:before="120" w:after="120"/>
      <w:outlineLvl w:val="1"/>
    </w:pPr>
    <w:rPr>
      <w:rFonts w:eastAsia="Times New Roman" w:cs="Times New Roman"/>
      <w:b/>
      <w:lang w:eastAsia="de-CH"/>
    </w:rPr>
  </w:style>
  <w:style w:type="paragraph" w:styleId="berschrift3">
    <w:name w:val="heading 3"/>
    <w:basedOn w:val="Standard"/>
    <w:next w:val="Textkrper"/>
    <w:link w:val="berschrift3Zchn"/>
    <w:uiPriority w:val="13"/>
    <w:unhideWhenUsed/>
    <w:qFormat/>
    <w:rsid w:val="00507EF1"/>
    <w:pPr>
      <w:keepNext/>
      <w:keepLines/>
      <w:spacing w:before="120" w:after="120"/>
      <w:outlineLvl w:val="2"/>
    </w:pPr>
    <w:rPr>
      <w:rFonts w:eastAsia="Times New Roman" w:cs="Times New Roman"/>
      <w:u w:val="single"/>
      <w:lang w:eastAsia="de-CH"/>
    </w:rPr>
  </w:style>
  <w:style w:type="paragraph" w:styleId="berschrift4">
    <w:name w:val="heading 4"/>
    <w:basedOn w:val="Standard"/>
    <w:next w:val="Textkrper"/>
    <w:link w:val="berschrift4Zchn"/>
    <w:uiPriority w:val="13"/>
    <w:unhideWhenUsed/>
    <w:qFormat/>
    <w:rsid w:val="00507EF1"/>
    <w:pPr>
      <w:keepNext/>
      <w:keepLines/>
      <w:spacing w:before="120" w:after="60"/>
      <w:outlineLvl w:val="3"/>
    </w:pPr>
    <w:rPr>
      <w:rFonts w:eastAsia="Times New Roman" w:cs="Times New Roman"/>
      <w:lang w:eastAsia="de-CH"/>
    </w:rPr>
  </w:style>
  <w:style w:type="paragraph" w:styleId="berschrift5">
    <w:name w:val="heading 5"/>
    <w:basedOn w:val="Standard"/>
    <w:next w:val="Textkrper"/>
    <w:link w:val="berschrift5Zchn"/>
    <w:uiPriority w:val="13"/>
    <w:unhideWhenUsed/>
    <w:rsid w:val="00507EF1"/>
    <w:pPr>
      <w:spacing w:before="120" w:after="60"/>
      <w:outlineLvl w:val="4"/>
    </w:pPr>
    <w:rPr>
      <w:rFonts w:eastAsia="Times New Roman" w:cs="Times New Roman"/>
      <w:bCs/>
      <w:i/>
      <w:iCs/>
      <w:szCs w:val="26"/>
      <w:lang w:eastAsia="de-CH"/>
    </w:rPr>
  </w:style>
  <w:style w:type="paragraph" w:styleId="berschrift6">
    <w:name w:val="heading 6"/>
    <w:basedOn w:val="Standard"/>
    <w:next w:val="Textkrper"/>
    <w:link w:val="berschrift6Zchn"/>
    <w:uiPriority w:val="13"/>
    <w:unhideWhenUsed/>
    <w:rsid w:val="00507EF1"/>
    <w:pPr>
      <w:spacing w:before="120" w:after="60"/>
      <w:outlineLvl w:val="5"/>
    </w:pPr>
    <w:rPr>
      <w:rFonts w:eastAsia="Times New Roman" w:cs="Times New Roman"/>
      <w:bCs/>
      <w:lang w:eastAsia="de-CH"/>
    </w:rPr>
  </w:style>
  <w:style w:type="paragraph" w:styleId="berschrift7">
    <w:name w:val="heading 7"/>
    <w:basedOn w:val="Standard"/>
    <w:next w:val="Textkrper"/>
    <w:link w:val="berschrift7Zchn"/>
    <w:uiPriority w:val="13"/>
    <w:unhideWhenUsed/>
    <w:rsid w:val="00507EF1"/>
    <w:pPr>
      <w:spacing w:before="120" w:after="60"/>
      <w:outlineLvl w:val="6"/>
    </w:pPr>
    <w:rPr>
      <w:rFonts w:eastAsia="Times New Roman" w:cs="Times New Roman"/>
      <w:szCs w:val="24"/>
      <w:lang w:eastAsia="de-CH"/>
    </w:rPr>
  </w:style>
  <w:style w:type="paragraph" w:styleId="berschrift8">
    <w:name w:val="heading 8"/>
    <w:basedOn w:val="Standard"/>
    <w:next w:val="Textkrper"/>
    <w:link w:val="berschrift8Zchn"/>
    <w:uiPriority w:val="13"/>
    <w:unhideWhenUsed/>
    <w:rsid w:val="00507EF1"/>
    <w:pPr>
      <w:spacing w:before="120" w:after="60"/>
      <w:outlineLvl w:val="7"/>
    </w:pPr>
    <w:rPr>
      <w:rFonts w:eastAsia="Times New Roman" w:cs="Times New Roman"/>
      <w:iCs/>
      <w:szCs w:val="24"/>
      <w:lang w:eastAsia="de-CH"/>
    </w:rPr>
  </w:style>
  <w:style w:type="paragraph" w:styleId="berschrift9">
    <w:name w:val="heading 9"/>
    <w:basedOn w:val="Standard"/>
    <w:next w:val="Textkrper"/>
    <w:link w:val="berschrift9Zchn"/>
    <w:uiPriority w:val="13"/>
    <w:unhideWhenUsed/>
    <w:rsid w:val="00507EF1"/>
    <w:pPr>
      <w:spacing w:before="120" w:after="60"/>
      <w:outlineLvl w:val="8"/>
    </w:pPr>
    <w:rPr>
      <w:rFonts w:eastAsia="Times New Roman" w:cs="Arial"/>
      <w:lang w:eastAsia="de-CH"/>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customStyle="1" w:styleId="Text1-Zeilenabstand07pt">
    <w:name w:val="Text 1 - Zeilenabstand 0.7 pt."/>
    <w:link w:val="Text1-Zeilenabstand07ptZchn"/>
    <w:uiPriority w:val="99"/>
    <w:unhideWhenUsed/>
    <w:rsid w:val="00507EF1"/>
    <w:pPr>
      <w:spacing w:after="0" w:line="14" w:lineRule="exact"/>
    </w:pPr>
    <w:rPr>
      <w:sz w:val="2"/>
      <w:lang w:val="fr-CH"/>
    </w:rPr>
  </w:style>
  <w:style w:type="character" w:customStyle="1" w:styleId="Text1-Zeilenabstand07ptZchn">
    <w:name w:val="Text 1 - Zeilenabstand 0.7 pt. Zchn"/>
    <w:basedOn w:val="Absatz-Standardschriftart"/>
    <w:link w:val="Text1-Zeilenabstand07pt"/>
    <w:uiPriority w:val="99"/>
    <w:rsid w:val="001D6F51"/>
    <w:rPr>
      <w:sz w:val="2"/>
      <w:lang w:val="fr-CH"/>
    </w:rPr>
  </w:style>
  <w:style w:type="paragraph" w:customStyle="1" w:styleId="Text75">
    <w:name w:val="Text 7.5"/>
    <w:link w:val="Text75Zchn"/>
    <w:uiPriority w:val="99"/>
    <w:unhideWhenUsed/>
    <w:rsid w:val="00507EF1"/>
    <w:pPr>
      <w:spacing w:after="0" w:line="200" w:lineRule="exact"/>
    </w:pPr>
    <w:rPr>
      <w:sz w:val="15"/>
    </w:rPr>
  </w:style>
  <w:style w:type="character" w:customStyle="1" w:styleId="Text75Zchn">
    <w:name w:val="Text 7.5 Zchn"/>
    <w:basedOn w:val="Absatz-Standardschriftart"/>
    <w:link w:val="Text75"/>
    <w:uiPriority w:val="99"/>
    <w:rsid w:val="001D6F51"/>
    <w:rPr>
      <w:sz w:val="15"/>
    </w:rPr>
  </w:style>
  <w:style w:type="paragraph" w:customStyle="1" w:styleId="Text75-Abstandnach7Pt">
    <w:name w:val="Text 7.5 - Abstand nach 7 Pt."/>
    <w:basedOn w:val="Text75"/>
    <w:link w:val="Text75-Abstandnach7PtZchn"/>
    <w:uiPriority w:val="99"/>
    <w:unhideWhenUsed/>
    <w:rsid w:val="00507EF1"/>
    <w:pPr>
      <w:spacing w:after="140" w:line="200" w:lineRule="atLeast"/>
      <w:contextualSpacing/>
    </w:pPr>
    <w:rPr>
      <w:lang w:val="de-CH"/>
    </w:rPr>
  </w:style>
  <w:style w:type="character" w:customStyle="1" w:styleId="Text75-Abstandnach7PtZchn">
    <w:name w:val="Text 7.5 - Abstand nach 7 Pt. Zchn"/>
    <w:basedOn w:val="Text75Zchn"/>
    <w:link w:val="Text75-Abstandnach7Pt"/>
    <w:uiPriority w:val="99"/>
    <w:rsid w:val="001D6F51"/>
    <w:rPr>
      <w:sz w:val="15"/>
      <w:lang w:val="de-CH"/>
    </w:rPr>
  </w:style>
  <w:style w:type="character" w:styleId="Platzhaltertext">
    <w:name w:val="Placeholder Text"/>
    <w:basedOn w:val="Absatz-Standardschriftart"/>
    <w:uiPriority w:val="99"/>
    <w:semiHidden/>
    <w:rsid w:val="00507EF1"/>
    <w:rPr>
      <w:color w:val="808080"/>
    </w:rPr>
  </w:style>
  <w:style w:type="paragraph" w:styleId="Fuzeile">
    <w:name w:val="footer"/>
    <w:basedOn w:val="Standard"/>
    <w:link w:val="FuzeileZchn"/>
    <w:uiPriority w:val="99"/>
    <w:unhideWhenUsed/>
    <w:rsid w:val="00507EF1"/>
    <w:pPr>
      <w:tabs>
        <w:tab w:val="center" w:pos="4536"/>
        <w:tab w:val="right" w:pos="9072"/>
      </w:tabs>
      <w:spacing w:after="0" w:line="160" w:lineRule="exact"/>
    </w:pPr>
    <w:rPr>
      <w:sz w:val="12"/>
    </w:rPr>
  </w:style>
  <w:style w:type="character" w:customStyle="1" w:styleId="FuzeileZchn">
    <w:name w:val="Fußzeile Zchn"/>
    <w:basedOn w:val="Absatz-Standardschriftart"/>
    <w:link w:val="Fuzeile"/>
    <w:uiPriority w:val="99"/>
    <w:rsid w:val="00507EF1"/>
    <w:rPr>
      <w:sz w:val="12"/>
      <w:szCs w:val="20"/>
      <w:lang w:val="de-CH"/>
    </w:rPr>
  </w:style>
  <w:style w:type="paragraph" w:customStyle="1" w:styleId="Barcode">
    <w:name w:val="Barcode"/>
    <w:basedOn w:val="Standard"/>
    <w:link w:val="BarcodeZchn"/>
    <w:uiPriority w:val="99"/>
    <w:rsid w:val="00507EF1"/>
    <w:pPr>
      <w:spacing w:after="120" w:line="120" w:lineRule="atLeast"/>
    </w:pPr>
    <w:rPr>
      <w:sz w:val="12"/>
    </w:rPr>
  </w:style>
  <w:style w:type="character" w:customStyle="1" w:styleId="BarcodeZchn">
    <w:name w:val="Barcode Zchn"/>
    <w:basedOn w:val="Absatz-Standardschriftart"/>
    <w:link w:val="Barcode"/>
    <w:uiPriority w:val="99"/>
    <w:rsid w:val="00507EF1"/>
    <w:rPr>
      <w:sz w:val="12"/>
      <w:szCs w:val="20"/>
      <w:lang w:val="de-CH"/>
    </w:rPr>
  </w:style>
  <w:style w:type="paragraph" w:customStyle="1" w:styleId="Text6-ohneAbstand">
    <w:name w:val="Text 6 - ohne Abstand"/>
    <w:link w:val="Text6-ohneAbstandZchn"/>
    <w:uiPriority w:val="99"/>
    <w:unhideWhenUsed/>
    <w:rsid w:val="00507EF1"/>
    <w:pPr>
      <w:spacing w:after="0" w:line="160" w:lineRule="exact"/>
    </w:pPr>
    <w:rPr>
      <w:rFonts w:ascii="Arial" w:hAnsi="Arial"/>
      <w:sz w:val="12"/>
      <w:lang w:val="de-CH"/>
    </w:rPr>
  </w:style>
  <w:style w:type="character" w:customStyle="1" w:styleId="Text6-ohneAbstandZchn">
    <w:name w:val="Text 6 - ohne Abstand Zchn"/>
    <w:basedOn w:val="Absatz-Standardschriftart"/>
    <w:link w:val="Text6-ohneAbstand"/>
    <w:uiPriority w:val="99"/>
    <w:rsid w:val="001D6F51"/>
    <w:rPr>
      <w:rFonts w:ascii="Arial" w:hAnsi="Arial"/>
      <w:sz w:val="12"/>
      <w:lang w:val="de-CH"/>
    </w:rPr>
  </w:style>
  <w:style w:type="paragraph" w:customStyle="1" w:styleId="Text7-rechts">
    <w:name w:val="Text 7 - rechts"/>
    <w:basedOn w:val="Standard"/>
    <w:next w:val="Standard"/>
    <w:uiPriority w:val="99"/>
    <w:unhideWhenUsed/>
    <w:rsid w:val="00507EF1"/>
    <w:pPr>
      <w:spacing w:after="0" w:line="200" w:lineRule="exact"/>
      <w:jc w:val="right"/>
    </w:pPr>
    <w:rPr>
      <w:sz w:val="14"/>
    </w:rPr>
  </w:style>
  <w:style w:type="numbering" w:customStyle="1" w:styleId="alphabetischeNummerierung">
    <w:name w:val="_alphabetische_Nummerierung"/>
    <w:uiPriority w:val="99"/>
    <w:rsid w:val="00507EF1"/>
    <w:pPr>
      <w:numPr>
        <w:numId w:val="23"/>
      </w:numPr>
    </w:pPr>
  </w:style>
  <w:style w:type="paragraph" w:customStyle="1" w:styleId="AnhangTitel">
    <w:name w:val="_Anhang_Titel"/>
    <w:basedOn w:val="Standard"/>
    <w:next w:val="Textkrper"/>
    <w:uiPriority w:val="26"/>
    <w:qFormat/>
    <w:rsid w:val="00507EF1"/>
    <w:pPr>
      <w:tabs>
        <w:tab w:val="left" w:pos="1418"/>
      </w:tabs>
      <w:ind w:left="1418" w:hanging="1418"/>
    </w:pPr>
    <w:rPr>
      <w:rFonts w:eastAsia="Times New Roman" w:cs="Times New Roman"/>
      <w:sz w:val="28"/>
      <w:lang w:eastAsia="de-CH"/>
    </w:rPr>
  </w:style>
  <w:style w:type="paragraph" w:styleId="Textkrper">
    <w:name w:val="Body Text"/>
    <w:aliases w:val="_Text"/>
    <w:basedOn w:val="Standard"/>
    <w:link w:val="TextkrperZchn"/>
    <w:qFormat/>
    <w:rsid w:val="00507EF1"/>
  </w:style>
  <w:style w:type="character" w:customStyle="1" w:styleId="TextkrperZchn">
    <w:name w:val="Textkörper Zchn"/>
    <w:aliases w:val="_Text Zchn"/>
    <w:basedOn w:val="Absatz-Standardschriftart"/>
    <w:link w:val="Textkrper"/>
    <w:rsid w:val="00507EF1"/>
    <w:rPr>
      <w:sz w:val="20"/>
      <w:szCs w:val="20"/>
      <w:lang w:val="de-CH"/>
    </w:rPr>
  </w:style>
  <w:style w:type="numbering" w:customStyle="1" w:styleId="Bindestrich">
    <w:name w:val="_Bindestrich"/>
    <w:uiPriority w:val="99"/>
    <w:rsid w:val="00507EF1"/>
    <w:pPr>
      <w:numPr>
        <w:numId w:val="24"/>
      </w:numPr>
    </w:pPr>
  </w:style>
  <w:style w:type="character" w:customStyle="1" w:styleId="Fettunterstrichen">
    <w:name w:val="_Fett_unterstrichen"/>
    <w:basedOn w:val="Absatz-Standardschriftart"/>
    <w:uiPriority w:val="6"/>
    <w:qFormat/>
    <w:rsid w:val="00507EF1"/>
    <w:rPr>
      <w:b/>
      <w:u w:val="single"/>
    </w:rPr>
  </w:style>
  <w:style w:type="numbering" w:customStyle="1" w:styleId="nummerierteListe">
    <w:name w:val="_nummerierteListe"/>
    <w:uiPriority w:val="99"/>
    <w:rsid w:val="00507EF1"/>
    <w:pPr>
      <w:numPr>
        <w:numId w:val="25"/>
      </w:numPr>
    </w:pPr>
  </w:style>
  <w:style w:type="numbering" w:customStyle="1" w:styleId="NummerierteListemitAufzhlung">
    <w:name w:val="_NummerierteListe_mitAufzählung"/>
    <w:uiPriority w:val="99"/>
    <w:rsid w:val="00507EF1"/>
    <w:pPr>
      <w:numPr>
        <w:numId w:val="26"/>
      </w:numPr>
    </w:pPr>
  </w:style>
  <w:style w:type="numbering" w:customStyle="1" w:styleId="nummerierteberschriften">
    <w:name w:val="_nummerierteÜberschriften"/>
    <w:uiPriority w:val="99"/>
    <w:rsid w:val="00507EF1"/>
    <w:pPr>
      <w:numPr>
        <w:numId w:val="27"/>
      </w:numPr>
    </w:pPr>
  </w:style>
  <w:style w:type="numbering" w:customStyle="1" w:styleId="Punkt">
    <w:name w:val="_Punkt"/>
    <w:uiPriority w:val="99"/>
    <w:rsid w:val="00507EF1"/>
    <w:pPr>
      <w:numPr>
        <w:numId w:val="28"/>
      </w:numPr>
    </w:pPr>
  </w:style>
  <w:style w:type="paragraph" w:customStyle="1" w:styleId="Rahmenlinieoben">
    <w:name w:val="_Rahmenlinie_oben"/>
    <w:basedOn w:val="Standard"/>
    <w:link w:val="RahmenlinieobenZchn"/>
    <w:uiPriority w:val="26"/>
    <w:qFormat/>
    <w:rsid w:val="00507EF1"/>
    <w:pPr>
      <w:pBdr>
        <w:top w:val="single" w:sz="4" w:space="1" w:color="auto"/>
      </w:pBdr>
      <w:spacing w:after="80" w:line="240" w:lineRule="auto"/>
    </w:pPr>
    <w:rPr>
      <w:rFonts w:eastAsiaTheme="majorEastAsia" w:cstheme="majorBidi"/>
      <w:b/>
      <w:kern w:val="28"/>
      <w:sz w:val="6"/>
      <w:szCs w:val="56"/>
    </w:rPr>
  </w:style>
  <w:style w:type="character" w:customStyle="1" w:styleId="RahmenlinieobenZchn">
    <w:name w:val="_Rahmenlinie_oben Zchn"/>
    <w:basedOn w:val="Absatz-Standardschriftart"/>
    <w:link w:val="Rahmenlinieoben"/>
    <w:uiPriority w:val="26"/>
    <w:rsid w:val="00507EF1"/>
    <w:rPr>
      <w:rFonts w:eastAsiaTheme="majorEastAsia" w:cstheme="majorBidi"/>
      <w:b/>
      <w:kern w:val="28"/>
      <w:sz w:val="6"/>
      <w:szCs w:val="56"/>
      <w:lang w:val="de-CH"/>
    </w:rPr>
  </w:style>
  <w:style w:type="paragraph" w:customStyle="1" w:styleId="Rahmenlinieunten">
    <w:name w:val="_Rahmenlinie_unten"/>
    <w:basedOn w:val="Standard"/>
    <w:link w:val="RahmenlinieuntenZchn"/>
    <w:uiPriority w:val="26"/>
    <w:qFormat/>
    <w:rsid w:val="00507EF1"/>
    <w:pPr>
      <w:pBdr>
        <w:bottom w:val="single" w:sz="4" w:space="0" w:color="auto"/>
      </w:pBdr>
      <w:spacing w:line="240" w:lineRule="auto"/>
    </w:pPr>
    <w:rPr>
      <w:sz w:val="6"/>
    </w:rPr>
  </w:style>
  <w:style w:type="character" w:customStyle="1" w:styleId="RahmenlinieuntenZchn">
    <w:name w:val="_Rahmenlinie_unten Zchn"/>
    <w:basedOn w:val="Absatz-Standardschriftart"/>
    <w:link w:val="Rahmenlinieunten"/>
    <w:uiPriority w:val="26"/>
    <w:rsid w:val="00507EF1"/>
    <w:rPr>
      <w:sz w:val="6"/>
      <w:szCs w:val="20"/>
      <w:lang w:val="de-CH"/>
    </w:rPr>
  </w:style>
  <w:style w:type="numbering" w:customStyle="1" w:styleId="Strich">
    <w:name w:val="_Strich"/>
    <w:uiPriority w:val="99"/>
    <w:rsid w:val="00507EF1"/>
    <w:pPr>
      <w:numPr>
        <w:numId w:val="29"/>
      </w:numPr>
    </w:pPr>
  </w:style>
  <w:style w:type="table" w:customStyle="1" w:styleId="TabelleBund">
    <w:name w:val="_TabelleBund"/>
    <w:basedOn w:val="NormaleTabelle"/>
    <w:uiPriority w:val="99"/>
    <w:rsid w:val="00507EF1"/>
    <w:pPr>
      <w:spacing w:before="20" w:after="2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eBundfett">
    <w:name w:val="_TabelleBund_fett"/>
    <w:basedOn w:val="NormaleTabelle"/>
    <w:uiPriority w:val="99"/>
    <w:rsid w:val="00507EF1"/>
    <w:pPr>
      <w:spacing w:before="20" w:after="2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wordWrap/>
        <w:spacing w:beforeLines="0" w:before="57" w:beforeAutospacing="0" w:afterLines="0" w:after="57" w:afterAutospacing="0"/>
        <w:jc w:val="left"/>
      </w:pPr>
      <w:rPr>
        <w:b/>
      </w:rPr>
    </w:tblStylePr>
    <w:tblStylePr w:type="lastRow">
      <w:rPr>
        <w:b/>
      </w:rPr>
    </w:tblStylePr>
    <w:tblStylePr w:type="firstCol">
      <w:rPr>
        <w:b/>
      </w:rPr>
    </w:tblStylePr>
    <w:tblStylePr w:type="lastCol">
      <w:rPr>
        <w:b/>
      </w:rPr>
    </w:tblStylePr>
  </w:style>
  <w:style w:type="table" w:customStyle="1" w:styleId="TabelleBundgrau">
    <w:name w:val="_TabelleBund_grau"/>
    <w:basedOn w:val="NormaleTabelle"/>
    <w:uiPriority w:val="99"/>
    <w:rsid w:val="00507EF1"/>
    <w:pPr>
      <w:spacing w:before="20" w:after="2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wordWrap/>
        <w:spacing w:beforeLines="0" w:before="57" w:beforeAutospacing="0" w:afterLines="0" w:after="57" w:afterAutospacing="0"/>
      </w:pPr>
      <w:rPr>
        <w:b/>
      </w:rPr>
      <w:tblPr/>
      <w:tcPr>
        <w:shd w:val="clear" w:color="auto" w:fill="E6E6E6" w:themeFill="background2"/>
      </w:tcPr>
    </w:tblStylePr>
    <w:tblStylePr w:type="lastRow">
      <w:rPr>
        <w:b/>
      </w:rPr>
    </w:tblStylePr>
    <w:tblStylePr w:type="firstCol">
      <w:rPr>
        <w:b/>
      </w:rPr>
    </w:tblStylePr>
    <w:tblStylePr w:type="lastCol">
      <w:rPr>
        <w:b/>
      </w:rPr>
    </w:tblStylePr>
    <w:tblStylePr w:type="neCell">
      <w:rPr>
        <w:b/>
      </w:rPr>
    </w:tblStylePr>
    <w:tblStylePr w:type="nwCell">
      <w:rPr>
        <w:b/>
      </w:rPr>
    </w:tblStylePr>
    <w:tblStylePr w:type="seCell">
      <w:rPr>
        <w:b/>
      </w:rPr>
    </w:tblStylePr>
    <w:tblStylePr w:type="swCell">
      <w:rPr>
        <w:b/>
      </w:rPr>
    </w:tblStylePr>
  </w:style>
  <w:style w:type="character" w:customStyle="1" w:styleId="Textausgeblendet">
    <w:name w:val="_Text_ausgeblendet"/>
    <w:basedOn w:val="Absatz-Standardschriftart"/>
    <w:uiPriority w:val="6"/>
    <w:qFormat/>
    <w:rsid w:val="00507EF1"/>
    <w:rPr>
      <w:vanish/>
      <w:color w:val="C30000"/>
      <w:lang w:val="fr-CH"/>
    </w:rPr>
  </w:style>
  <w:style w:type="paragraph" w:customStyle="1" w:styleId="Titelunterstrichen">
    <w:name w:val="_Titel_unterstrichen"/>
    <w:basedOn w:val="Standard"/>
    <w:next w:val="Textkrper"/>
    <w:link w:val="TitelunterstrichenZchn"/>
    <w:uiPriority w:val="15"/>
    <w:qFormat/>
    <w:rsid w:val="00507EF1"/>
    <w:rPr>
      <w:u w:val="single"/>
    </w:rPr>
  </w:style>
  <w:style w:type="character" w:customStyle="1" w:styleId="TitelunterstrichenZchn">
    <w:name w:val="_Titel_unterstrichen Zchn"/>
    <w:basedOn w:val="Absatz-Standardschriftart"/>
    <w:link w:val="Titelunterstrichen"/>
    <w:uiPriority w:val="15"/>
    <w:rsid w:val="00507EF1"/>
    <w:rPr>
      <w:sz w:val="20"/>
      <w:szCs w:val="20"/>
      <w:u w:val="single"/>
      <w:lang w:val="de-CH"/>
    </w:rPr>
  </w:style>
  <w:style w:type="paragraph" w:customStyle="1" w:styleId="Titel10fett">
    <w:name w:val="_Titel10_fett"/>
    <w:basedOn w:val="Standard"/>
    <w:next w:val="Textkrper"/>
    <w:link w:val="Titel10fettZchn"/>
    <w:uiPriority w:val="14"/>
    <w:qFormat/>
    <w:rsid w:val="00507EF1"/>
    <w:pPr>
      <w:spacing w:before="260"/>
    </w:pPr>
    <w:rPr>
      <w:b/>
    </w:rPr>
  </w:style>
  <w:style w:type="character" w:customStyle="1" w:styleId="Titel10fettZchn">
    <w:name w:val="_Titel10_fett Zchn"/>
    <w:basedOn w:val="Absatz-Standardschriftart"/>
    <w:link w:val="Titel10fett"/>
    <w:uiPriority w:val="14"/>
    <w:rsid w:val="00507EF1"/>
    <w:rPr>
      <w:b/>
      <w:sz w:val="20"/>
      <w:szCs w:val="20"/>
      <w:lang w:val="de-CH"/>
    </w:rPr>
  </w:style>
  <w:style w:type="paragraph" w:customStyle="1" w:styleId="Titel11fett">
    <w:name w:val="_Titel11_fett"/>
    <w:basedOn w:val="Textkrper"/>
    <w:next w:val="Textkrper"/>
    <w:link w:val="Titel11fettZchn"/>
    <w:uiPriority w:val="14"/>
    <w:qFormat/>
    <w:rsid w:val="00BF26D5"/>
    <w:rPr>
      <w:b/>
      <w:sz w:val="22"/>
    </w:rPr>
  </w:style>
  <w:style w:type="character" w:customStyle="1" w:styleId="Titel11fettZchn">
    <w:name w:val="_Titel11_fett Zchn"/>
    <w:basedOn w:val="TextkrperZchn"/>
    <w:link w:val="Titel11fett"/>
    <w:uiPriority w:val="14"/>
    <w:rsid w:val="00BF26D5"/>
    <w:rPr>
      <w:b/>
      <w:sz w:val="22"/>
      <w:szCs w:val="20"/>
      <w:lang w:val="de-CH"/>
    </w:rPr>
  </w:style>
  <w:style w:type="paragraph" w:customStyle="1" w:styleId="Titel11fettunterstrichen">
    <w:name w:val="_Titel11_fett_unterstrichen"/>
    <w:basedOn w:val="Standard"/>
    <w:next w:val="Textkrper"/>
    <w:link w:val="Titel11fettunterstrichenZchn"/>
    <w:uiPriority w:val="14"/>
    <w:qFormat/>
    <w:rsid w:val="00507EF1"/>
    <w:pPr>
      <w:spacing w:before="260"/>
    </w:pPr>
    <w:rPr>
      <w:b/>
      <w:u w:val="single"/>
    </w:rPr>
  </w:style>
  <w:style w:type="character" w:customStyle="1" w:styleId="Titel11fettunterstrichenZchn">
    <w:name w:val="_Titel11_fett_unterstrichen Zchn"/>
    <w:basedOn w:val="Absatz-Standardschriftart"/>
    <w:link w:val="Titel11fettunterstrichen"/>
    <w:uiPriority w:val="14"/>
    <w:rsid w:val="00507EF1"/>
    <w:rPr>
      <w:b/>
      <w:szCs w:val="20"/>
      <w:u w:val="single"/>
      <w:lang w:val="de-CH"/>
    </w:rPr>
  </w:style>
  <w:style w:type="paragraph" w:customStyle="1" w:styleId="Titel12fett">
    <w:name w:val="_Titel12_fett"/>
    <w:basedOn w:val="Standard"/>
    <w:next w:val="Textkrper"/>
    <w:link w:val="Titel12fettZchn"/>
    <w:uiPriority w:val="14"/>
    <w:qFormat/>
    <w:rsid w:val="00507EF1"/>
    <w:pPr>
      <w:spacing w:before="260"/>
    </w:pPr>
    <w:rPr>
      <w:b/>
      <w:sz w:val="24"/>
    </w:rPr>
  </w:style>
  <w:style w:type="character" w:customStyle="1" w:styleId="Titel12fettZchn">
    <w:name w:val="_Titel12_fett Zchn"/>
    <w:basedOn w:val="Absatz-Standardschriftart"/>
    <w:link w:val="Titel12fett"/>
    <w:uiPriority w:val="14"/>
    <w:rsid w:val="00507EF1"/>
    <w:rPr>
      <w:b/>
      <w:sz w:val="24"/>
      <w:szCs w:val="20"/>
      <w:lang w:val="de-CH"/>
    </w:rPr>
  </w:style>
  <w:style w:type="paragraph" w:customStyle="1" w:styleId="Titel14fett">
    <w:name w:val="_Titel14_fett"/>
    <w:basedOn w:val="Standard"/>
    <w:next w:val="Textkrper"/>
    <w:link w:val="Titel14fettZchn"/>
    <w:uiPriority w:val="14"/>
    <w:qFormat/>
    <w:rsid w:val="00507EF1"/>
    <w:pPr>
      <w:spacing w:before="260"/>
    </w:pPr>
    <w:rPr>
      <w:b/>
      <w:sz w:val="28"/>
    </w:rPr>
  </w:style>
  <w:style w:type="character" w:customStyle="1" w:styleId="Titel14fettZchn">
    <w:name w:val="_Titel14_fett Zchn"/>
    <w:basedOn w:val="Absatz-Standardschriftart"/>
    <w:link w:val="Titel14fett"/>
    <w:uiPriority w:val="14"/>
    <w:rsid w:val="00507EF1"/>
    <w:rPr>
      <w:b/>
      <w:sz w:val="28"/>
      <w:szCs w:val="20"/>
      <w:lang w:val="de-CH"/>
    </w:rPr>
  </w:style>
  <w:style w:type="character" w:customStyle="1" w:styleId="Unterstrichen">
    <w:name w:val="_Unterstrichen"/>
    <w:basedOn w:val="Absatz-Standardschriftart"/>
    <w:uiPriority w:val="5"/>
    <w:qFormat/>
    <w:rsid w:val="00507EF1"/>
    <w:rPr>
      <w:u w:val="single"/>
      <w:lang w:eastAsia="de-CH"/>
    </w:rPr>
  </w:style>
  <w:style w:type="paragraph" w:styleId="Abbildungsverzeichnis">
    <w:name w:val="table of figures"/>
    <w:basedOn w:val="Standard"/>
    <w:next w:val="Standard"/>
    <w:uiPriority w:val="99"/>
    <w:unhideWhenUsed/>
    <w:rsid w:val="00507EF1"/>
    <w:pPr>
      <w:spacing w:after="60"/>
      <w:ind w:left="403" w:hanging="403"/>
    </w:pPr>
    <w:rPr>
      <w:rFonts w:eastAsia="Times New Roman" w:cs="Times New Roman"/>
      <w:lang w:eastAsia="de-CH"/>
    </w:rPr>
  </w:style>
  <w:style w:type="paragraph" w:styleId="Aufzhlungszeichen2">
    <w:name w:val="List Bullet 2"/>
    <w:aliases w:val="_Punkt_mehrstufig"/>
    <w:basedOn w:val="Standard"/>
    <w:uiPriority w:val="9"/>
    <w:qFormat/>
    <w:rsid w:val="00507EF1"/>
    <w:pPr>
      <w:numPr>
        <w:numId w:val="31"/>
      </w:numPr>
      <w:contextualSpacing/>
    </w:pPr>
  </w:style>
  <w:style w:type="paragraph" w:styleId="Aufzhlungszeichen3">
    <w:name w:val="List Bullet 3"/>
    <w:aliases w:val="_Bindestrich_mehrstufig"/>
    <w:basedOn w:val="Standard"/>
    <w:uiPriority w:val="9"/>
    <w:qFormat/>
    <w:rsid w:val="00507EF1"/>
    <w:pPr>
      <w:numPr>
        <w:numId w:val="33"/>
      </w:numPr>
      <w:contextualSpacing/>
    </w:pPr>
  </w:style>
  <w:style w:type="paragraph" w:styleId="Aufzhlungszeichen4">
    <w:name w:val="List Bullet 4"/>
    <w:basedOn w:val="Standard"/>
    <w:uiPriority w:val="9"/>
    <w:qFormat/>
    <w:rsid w:val="00507EF1"/>
    <w:pPr>
      <w:numPr>
        <w:numId w:val="35"/>
      </w:numPr>
      <w:contextualSpacing/>
    </w:pPr>
  </w:style>
  <w:style w:type="paragraph" w:styleId="Aufzhlungszeichen">
    <w:name w:val="List Bullet"/>
    <w:aliases w:val="_Strich_mehrstufig"/>
    <w:basedOn w:val="Standard"/>
    <w:uiPriority w:val="9"/>
    <w:qFormat/>
    <w:rsid w:val="00507EF1"/>
    <w:pPr>
      <w:numPr>
        <w:numId w:val="37"/>
      </w:numPr>
      <w:contextualSpacing/>
    </w:pPr>
  </w:style>
  <w:style w:type="paragraph" w:styleId="Beschriftung">
    <w:name w:val="caption"/>
    <w:basedOn w:val="Standard"/>
    <w:next w:val="Textkrper"/>
    <w:uiPriority w:val="39"/>
    <w:unhideWhenUsed/>
    <w:rsid w:val="00507EF1"/>
    <w:pPr>
      <w:ind w:left="1134" w:hanging="1134"/>
    </w:pPr>
    <w:rPr>
      <w:rFonts w:eastAsia="Times New Roman" w:cs="Times New Roman"/>
      <w:bCs/>
      <w:sz w:val="18"/>
      <w:lang w:eastAsia="de-CH"/>
    </w:rPr>
  </w:style>
  <w:style w:type="paragraph" w:styleId="Endnotentext">
    <w:name w:val="endnote text"/>
    <w:basedOn w:val="Standard"/>
    <w:link w:val="EndnotentextZchn"/>
    <w:uiPriority w:val="99"/>
    <w:unhideWhenUsed/>
    <w:rsid w:val="00507EF1"/>
    <w:pPr>
      <w:spacing w:after="0" w:line="240" w:lineRule="auto"/>
      <w:ind w:left="227" w:hanging="227"/>
    </w:pPr>
    <w:rPr>
      <w:sz w:val="14"/>
    </w:rPr>
  </w:style>
  <w:style w:type="character" w:customStyle="1" w:styleId="EndnotentextZchn">
    <w:name w:val="Endnotentext Zchn"/>
    <w:basedOn w:val="Absatz-Standardschriftart"/>
    <w:link w:val="Endnotentext"/>
    <w:uiPriority w:val="99"/>
    <w:rsid w:val="00507EF1"/>
    <w:rPr>
      <w:sz w:val="14"/>
      <w:szCs w:val="20"/>
      <w:lang w:val="de-CH"/>
    </w:rPr>
  </w:style>
  <w:style w:type="character" w:styleId="Fett">
    <w:name w:val="Strong"/>
    <w:basedOn w:val="Absatz-Standardschriftart"/>
    <w:uiPriority w:val="4"/>
    <w:qFormat/>
    <w:rsid w:val="00507EF1"/>
    <w:rPr>
      <w:b/>
      <w:bCs/>
    </w:rPr>
  </w:style>
  <w:style w:type="paragraph" w:styleId="Funotentext">
    <w:name w:val="footnote text"/>
    <w:basedOn w:val="Standard"/>
    <w:link w:val="FunotentextZchn"/>
    <w:uiPriority w:val="99"/>
    <w:unhideWhenUsed/>
    <w:rsid w:val="00507EF1"/>
    <w:pPr>
      <w:spacing w:after="120" w:line="240" w:lineRule="auto"/>
      <w:ind w:left="227" w:hanging="227"/>
    </w:pPr>
    <w:rPr>
      <w:sz w:val="14"/>
    </w:rPr>
  </w:style>
  <w:style w:type="character" w:customStyle="1" w:styleId="FunotentextZchn">
    <w:name w:val="Fußnotentext Zchn"/>
    <w:basedOn w:val="Absatz-Standardschriftart"/>
    <w:link w:val="Funotentext"/>
    <w:uiPriority w:val="99"/>
    <w:rsid w:val="00507EF1"/>
    <w:rPr>
      <w:sz w:val="14"/>
      <w:szCs w:val="20"/>
      <w:lang w:val="de-CH"/>
    </w:rPr>
  </w:style>
  <w:style w:type="character" w:styleId="Funotenzeichen">
    <w:name w:val="footnote reference"/>
    <w:basedOn w:val="Absatz-Standardschriftart"/>
    <w:uiPriority w:val="99"/>
    <w:unhideWhenUsed/>
    <w:rsid w:val="00507EF1"/>
    <w:rPr>
      <w:vertAlign w:val="superscript"/>
    </w:rPr>
  </w:style>
  <w:style w:type="character" w:styleId="Hervorhebung">
    <w:name w:val="Emphasis"/>
    <w:basedOn w:val="Absatz-Standardschriftart"/>
    <w:uiPriority w:val="99"/>
    <w:unhideWhenUsed/>
    <w:rsid w:val="00507EF1"/>
    <w:rPr>
      <w:i/>
      <w:iCs/>
    </w:rPr>
  </w:style>
  <w:style w:type="character" w:styleId="Hyperlink">
    <w:name w:val="Hyperlink"/>
    <w:basedOn w:val="Absatz-Standardschriftart"/>
    <w:uiPriority w:val="99"/>
    <w:unhideWhenUsed/>
    <w:rsid w:val="00507EF1"/>
    <w:rPr>
      <w:color w:val="0563C1" w:themeColor="hyperlink"/>
      <w:u w:val="single"/>
    </w:rPr>
  </w:style>
  <w:style w:type="paragraph" w:styleId="Index1">
    <w:name w:val="index 1"/>
    <w:basedOn w:val="Standard"/>
    <w:next w:val="Standard"/>
    <w:autoRedefine/>
    <w:uiPriority w:val="99"/>
    <w:semiHidden/>
    <w:rsid w:val="00507EF1"/>
    <w:pPr>
      <w:spacing w:after="0" w:line="240" w:lineRule="auto"/>
      <w:ind w:left="200" w:hanging="200"/>
    </w:pPr>
  </w:style>
  <w:style w:type="paragraph" w:customStyle="1" w:styleId="InhaltTitel">
    <w:name w:val="Inhalt_Titel"/>
    <w:basedOn w:val="Standard"/>
    <w:next w:val="Index1"/>
    <w:uiPriority w:val="99"/>
    <w:semiHidden/>
    <w:rsid w:val="00507EF1"/>
    <w:rPr>
      <w:rFonts w:eastAsia="Times New Roman" w:cs="Times New Roman"/>
      <w:b/>
      <w:sz w:val="28"/>
      <w:szCs w:val="28"/>
      <w:lang w:eastAsia="de-CH"/>
    </w:rPr>
  </w:style>
  <w:style w:type="paragraph" w:styleId="Inhaltsverzeichnisberschrift">
    <w:name w:val="TOC Heading"/>
    <w:basedOn w:val="Standard"/>
    <w:next w:val="Standard"/>
    <w:uiPriority w:val="26"/>
    <w:qFormat/>
    <w:rsid w:val="00507EF1"/>
    <w:pPr>
      <w:spacing w:before="260"/>
    </w:pPr>
    <w:rPr>
      <w:rFonts w:asciiTheme="majorHAnsi" w:eastAsiaTheme="majorEastAsia" w:hAnsiTheme="majorHAnsi" w:cstheme="majorBidi"/>
      <w:b/>
      <w:sz w:val="24"/>
      <w:szCs w:val="32"/>
    </w:rPr>
  </w:style>
  <w:style w:type="character" w:styleId="IntensiverVerweis">
    <w:name w:val="Intense Reference"/>
    <w:basedOn w:val="Absatz-Standardschriftart"/>
    <w:uiPriority w:val="99"/>
    <w:semiHidden/>
    <w:rsid w:val="00507EF1"/>
    <w:rPr>
      <w:b/>
      <w:bCs/>
      <w:smallCaps/>
      <w:color w:val="05A8AF" w:themeColor="accent1"/>
      <w:spacing w:val="5"/>
    </w:rPr>
  </w:style>
  <w:style w:type="paragraph" w:styleId="KeinLeerraum">
    <w:name w:val="No Spacing"/>
    <w:aliases w:val="_Bildabsatz"/>
    <w:basedOn w:val="Standard"/>
    <w:next w:val="Textkrper"/>
    <w:uiPriority w:val="1"/>
    <w:qFormat/>
    <w:rsid w:val="00507EF1"/>
    <w:pPr>
      <w:spacing w:after="0" w:line="240" w:lineRule="auto"/>
    </w:pPr>
  </w:style>
  <w:style w:type="paragraph" w:styleId="Kopfzeile">
    <w:name w:val="header"/>
    <w:basedOn w:val="Standard"/>
    <w:link w:val="KopfzeileZchn"/>
    <w:uiPriority w:val="99"/>
    <w:unhideWhenUsed/>
    <w:rsid w:val="00507EF1"/>
    <w:pPr>
      <w:tabs>
        <w:tab w:val="center" w:pos="4536"/>
        <w:tab w:val="right" w:pos="9072"/>
      </w:tabs>
      <w:spacing w:after="0" w:line="200" w:lineRule="exact"/>
    </w:pPr>
    <w:rPr>
      <w:sz w:val="15"/>
    </w:rPr>
  </w:style>
  <w:style w:type="character" w:customStyle="1" w:styleId="KopfzeileZchn">
    <w:name w:val="Kopfzeile Zchn"/>
    <w:basedOn w:val="Absatz-Standardschriftart"/>
    <w:link w:val="Kopfzeile"/>
    <w:uiPriority w:val="99"/>
    <w:rsid w:val="00507EF1"/>
    <w:rPr>
      <w:sz w:val="15"/>
      <w:szCs w:val="20"/>
      <w:lang w:val="de-CH"/>
    </w:rPr>
  </w:style>
  <w:style w:type="character" w:customStyle="1" w:styleId="Kursiv">
    <w:name w:val="Kursiv"/>
    <w:basedOn w:val="Absatz-Standardschriftart"/>
    <w:uiPriority w:val="4"/>
    <w:qFormat/>
    <w:rsid w:val="00507EF1"/>
    <w:rPr>
      <w:i/>
    </w:rPr>
  </w:style>
  <w:style w:type="paragraph" w:styleId="Liste">
    <w:name w:val="List"/>
    <w:basedOn w:val="Textkrper"/>
    <w:uiPriority w:val="9"/>
    <w:qFormat/>
    <w:rsid w:val="00507EF1"/>
    <w:pPr>
      <w:numPr>
        <w:numId w:val="38"/>
      </w:numPr>
      <w:contextualSpacing/>
    </w:pPr>
  </w:style>
  <w:style w:type="paragraph" w:styleId="Liste2">
    <w:name w:val="List 2"/>
    <w:basedOn w:val="Standard"/>
    <w:uiPriority w:val="9"/>
    <w:qFormat/>
    <w:rsid w:val="00507EF1"/>
    <w:pPr>
      <w:numPr>
        <w:numId w:val="39"/>
      </w:numPr>
      <w:contextualSpacing/>
    </w:pPr>
  </w:style>
  <w:style w:type="paragraph" w:styleId="Liste3">
    <w:name w:val="List 3"/>
    <w:basedOn w:val="Standard"/>
    <w:uiPriority w:val="9"/>
    <w:qFormat/>
    <w:rsid w:val="00507EF1"/>
    <w:pPr>
      <w:numPr>
        <w:numId w:val="40"/>
      </w:numPr>
    </w:pPr>
  </w:style>
  <w:style w:type="paragraph" w:styleId="Literaturverzeichnis">
    <w:name w:val="Bibliography"/>
    <w:basedOn w:val="Standard"/>
    <w:next w:val="Standard"/>
    <w:uiPriority w:val="99"/>
    <w:unhideWhenUsed/>
    <w:rsid w:val="00507EF1"/>
  </w:style>
  <w:style w:type="character" w:styleId="SchwacheHervorhebung">
    <w:name w:val="Subtle Emphasis"/>
    <w:basedOn w:val="Absatz-Standardschriftart"/>
    <w:uiPriority w:val="99"/>
    <w:semiHidden/>
    <w:rsid w:val="00507EF1"/>
    <w:rPr>
      <w:i/>
      <w:iCs/>
      <w:color w:val="404040" w:themeColor="text1" w:themeTint="BF"/>
    </w:rPr>
  </w:style>
  <w:style w:type="paragraph" w:customStyle="1" w:styleId="TabTH">
    <w:name w:val="Tab_TH →"/>
    <w:basedOn w:val="Standard"/>
    <w:uiPriority w:val="2"/>
    <w:qFormat/>
    <w:rsid w:val="00BF26D5"/>
    <w:pPr>
      <w:spacing w:before="20" w:after="20" w:line="240" w:lineRule="auto"/>
    </w:pPr>
    <w:rPr>
      <w:rFonts w:cs="Times New Roman"/>
      <w:b/>
    </w:rPr>
  </w:style>
  <w:style w:type="paragraph" w:customStyle="1" w:styleId="TabTH0">
    <w:name w:val="Tab_TH ↓"/>
    <w:basedOn w:val="Standard"/>
    <w:uiPriority w:val="2"/>
    <w:qFormat/>
    <w:rsid w:val="00BF26D5"/>
    <w:pPr>
      <w:spacing w:before="20" w:after="20" w:line="240" w:lineRule="auto"/>
    </w:pPr>
    <w:rPr>
      <w:rFonts w:cs="Times New Roman"/>
      <w:b/>
    </w:rPr>
  </w:style>
  <w:style w:type="table" w:styleId="Tabellenraster">
    <w:name w:val="Table Grid"/>
    <w:basedOn w:val="NormaleTabelle"/>
    <w:uiPriority w:val="39"/>
    <w:rsid w:val="00507EF1"/>
    <w:pPr>
      <w:spacing w:before="20" w:after="2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krper2">
    <w:name w:val="Body Text 2"/>
    <w:aliases w:val="_Text_hängend4cm"/>
    <w:basedOn w:val="Textkrper"/>
    <w:link w:val="Textkrper2Zchn"/>
    <w:qFormat/>
    <w:rsid w:val="00507EF1"/>
    <w:pPr>
      <w:ind w:left="2268" w:hanging="2268"/>
    </w:pPr>
  </w:style>
  <w:style w:type="character" w:customStyle="1" w:styleId="Textkrper2Zchn">
    <w:name w:val="Textkörper 2 Zchn"/>
    <w:aliases w:val="_Text_hängend4cm Zchn"/>
    <w:basedOn w:val="Absatz-Standardschriftart"/>
    <w:link w:val="Textkrper2"/>
    <w:rsid w:val="00507EF1"/>
    <w:rPr>
      <w:sz w:val="20"/>
      <w:szCs w:val="20"/>
      <w:lang w:val="de-CH"/>
    </w:rPr>
  </w:style>
  <w:style w:type="paragraph" w:styleId="Textkrper3">
    <w:name w:val="Body Text 3"/>
    <w:aliases w:val="_Text_hängend7.5cm"/>
    <w:basedOn w:val="Standard"/>
    <w:link w:val="Textkrper3Zchn"/>
    <w:qFormat/>
    <w:rsid w:val="00507EF1"/>
    <w:pPr>
      <w:ind w:left="4253" w:hanging="4253"/>
    </w:pPr>
    <w:rPr>
      <w:szCs w:val="16"/>
    </w:rPr>
  </w:style>
  <w:style w:type="character" w:customStyle="1" w:styleId="Textkrper3Zchn">
    <w:name w:val="Textkörper 3 Zchn"/>
    <w:aliases w:val="_Text_hängend7.5cm Zchn"/>
    <w:basedOn w:val="Absatz-Standardschriftart"/>
    <w:link w:val="Textkrper3"/>
    <w:rsid w:val="00507EF1"/>
    <w:rPr>
      <w:sz w:val="20"/>
      <w:szCs w:val="16"/>
      <w:lang w:val="de-CH"/>
    </w:rPr>
  </w:style>
  <w:style w:type="paragraph" w:styleId="Textkrper-Einzug2">
    <w:name w:val="Body Text Indent 2"/>
    <w:aliases w:val="_Einzug"/>
    <w:basedOn w:val="Standard"/>
    <w:link w:val="Textkrper-Einzug2Zchn"/>
    <w:uiPriority w:val="1"/>
    <w:qFormat/>
    <w:rsid w:val="00507EF1"/>
    <w:pPr>
      <w:ind w:left="567"/>
    </w:pPr>
  </w:style>
  <w:style w:type="character" w:customStyle="1" w:styleId="Textkrper-Einzug2Zchn">
    <w:name w:val="Textkörper-Einzug 2 Zchn"/>
    <w:aliases w:val="_Einzug Zchn"/>
    <w:basedOn w:val="Absatz-Standardschriftart"/>
    <w:link w:val="Textkrper-Einzug2"/>
    <w:uiPriority w:val="1"/>
    <w:rsid w:val="00507EF1"/>
    <w:rPr>
      <w:sz w:val="20"/>
      <w:szCs w:val="20"/>
      <w:lang w:val="de-CH"/>
    </w:rPr>
  </w:style>
  <w:style w:type="paragraph" w:styleId="Titel">
    <w:name w:val="Title"/>
    <w:aliases w:val="_Titel_Bericht"/>
    <w:basedOn w:val="Standard"/>
    <w:next w:val="Textkrper"/>
    <w:link w:val="TitelZchn"/>
    <w:uiPriority w:val="24"/>
    <w:qFormat/>
    <w:rsid w:val="00507EF1"/>
    <w:pPr>
      <w:spacing w:after="200" w:line="240" w:lineRule="auto"/>
      <w:contextualSpacing/>
    </w:pPr>
    <w:rPr>
      <w:rFonts w:asciiTheme="majorHAnsi" w:eastAsiaTheme="majorEastAsia" w:hAnsiTheme="majorHAnsi" w:cstheme="majorBidi"/>
      <w:b/>
      <w:kern w:val="28"/>
      <w:sz w:val="42"/>
      <w:szCs w:val="56"/>
    </w:rPr>
  </w:style>
  <w:style w:type="character" w:customStyle="1" w:styleId="TitelZchn">
    <w:name w:val="Titel Zchn"/>
    <w:aliases w:val="_Titel_Bericht Zchn"/>
    <w:basedOn w:val="Absatz-Standardschriftart"/>
    <w:link w:val="Titel"/>
    <w:uiPriority w:val="24"/>
    <w:rsid w:val="00507EF1"/>
    <w:rPr>
      <w:rFonts w:asciiTheme="majorHAnsi" w:eastAsiaTheme="majorEastAsia" w:hAnsiTheme="majorHAnsi" w:cstheme="majorBidi"/>
      <w:b/>
      <w:kern w:val="28"/>
      <w:sz w:val="42"/>
      <w:szCs w:val="56"/>
      <w:lang w:val="de-CH"/>
    </w:rPr>
  </w:style>
  <w:style w:type="paragraph" w:styleId="Untertitel">
    <w:name w:val="Subtitle"/>
    <w:aliases w:val="_Untertitel_Bericht"/>
    <w:basedOn w:val="Standard"/>
    <w:next w:val="Textkrper"/>
    <w:link w:val="UntertitelZchn"/>
    <w:uiPriority w:val="25"/>
    <w:qFormat/>
    <w:rsid w:val="00507EF1"/>
    <w:pPr>
      <w:numPr>
        <w:ilvl w:val="1"/>
      </w:numPr>
      <w:spacing w:after="480" w:line="480" w:lineRule="atLeast"/>
    </w:pPr>
    <w:rPr>
      <w:rFonts w:asciiTheme="majorHAnsi" w:eastAsiaTheme="minorEastAsia" w:hAnsiTheme="majorHAnsi"/>
      <w:spacing w:val="15"/>
      <w:sz w:val="42"/>
    </w:rPr>
  </w:style>
  <w:style w:type="character" w:customStyle="1" w:styleId="UntertitelZchn">
    <w:name w:val="Untertitel Zchn"/>
    <w:aliases w:val="_Untertitel_Bericht Zchn"/>
    <w:basedOn w:val="Absatz-Standardschriftart"/>
    <w:link w:val="Untertitel"/>
    <w:uiPriority w:val="25"/>
    <w:rsid w:val="00507EF1"/>
    <w:rPr>
      <w:rFonts w:asciiTheme="majorHAnsi" w:eastAsiaTheme="minorEastAsia" w:hAnsiTheme="majorHAnsi"/>
      <w:spacing w:val="15"/>
      <w:sz w:val="42"/>
      <w:lang w:val="de-CH"/>
    </w:rPr>
  </w:style>
  <w:style w:type="paragraph" w:styleId="Verzeichnis1">
    <w:name w:val="toc 1"/>
    <w:basedOn w:val="Standard"/>
    <w:next w:val="Textkrper"/>
    <w:autoRedefine/>
    <w:uiPriority w:val="39"/>
    <w:unhideWhenUsed/>
    <w:rsid w:val="00507EF1"/>
    <w:pPr>
      <w:tabs>
        <w:tab w:val="right" w:leader="dot" w:pos="9118"/>
      </w:tabs>
      <w:spacing w:after="60"/>
      <w:ind w:right="284"/>
    </w:pPr>
    <w:rPr>
      <w:rFonts w:eastAsia="Times New Roman" w:cs="Times New Roman"/>
      <w:b/>
      <w:lang w:eastAsia="de-CH"/>
    </w:rPr>
  </w:style>
  <w:style w:type="paragraph" w:styleId="Verzeichnis2">
    <w:name w:val="toc 2"/>
    <w:basedOn w:val="Standard"/>
    <w:next w:val="Textkrper"/>
    <w:autoRedefine/>
    <w:uiPriority w:val="39"/>
    <w:unhideWhenUsed/>
    <w:rsid w:val="00507EF1"/>
    <w:pPr>
      <w:tabs>
        <w:tab w:val="right" w:leader="dot" w:pos="9118"/>
      </w:tabs>
      <w:spacing w:after="60" w:line="240" w:lineRule="atLeast"/>
      <w:ind w:left="567" w:right="284"/>
    </w:pPr>
    <w:rPr>
      <w:rFonts w:eastAsia="Times New Roman" w:cs="Times New Roman"/>
      <w:lang w:eastAsia="de-CH"/>
    </w:rPr>
  </w:style>
  <w:style w:type="paragraph" w:styleId="Verzeichnis3">
    <w:name w:val="toc 3"/>
    <w:basedOn w:val="Verzeichnis2"/>
    <w:next w:val="Textkrper"/>
    <w:autoRedefine/>
    <w:uiPriority w:val="39"/>
    <w:unhideWhenUsed/>
    <w:rsid w:val="00507EF1"/>
    <w:pPr>
      <w:spacing w:line="260" w:lineRule="atLeast"/>
      <w:ind w:left="851"/>
    </w:pPr>
    <w:rPr>
      <w:noProof/>
    </w:rPr>
  </w:style>
  <w:style w:type="paragraph" w:styleId="Verzeichnis4">
    <w:name w:val="toc 4"/>
    <w:basedOn w:val="Standard"/>
    <w:next w:val="Textkrper"/>
    <w:autoRedefine/>
    <w:uiPriority w:val="39"/>
    <w:unhideWhenUsed/>
    <w:rsid w:val="00507EF1"/>
    <w:pPr>
      <w:tabs>
        <w:tab w:val="right" w:leader="dot" w:pos="9118"/>
      </w:tabs>
      <w:spacing w:after="60"/>
      <w:ind w:left="1134" w:right="284"/>
    </w:pPr>
  </w:style>
  <w:style w:type="paragraph" w:styleId="Verzeichnis5">
    <w:name w:val="toc 5"/>
    <w:basedOn w:val="Standard"/>
    <w:next w:val="Textkrper"/>
    <w:autoRedefine/>
    <w:uiPriority w:val="44"/>
    <w:unhideWhenUsed/>
    <w:rsid w:val="00507EF1"/>
    <w:pPr>
      <w:tabs>
        <w:tab w:val="right" w:pos="9117"/>
      </w:tabs>
      <w:spacing w:after="60"/>
      <w:ind w:left="1418" w:right="284"/>
    </w:pPr>
  </w:style>
  <w:style w:type="paragraph" w:styleId="Verzeichnis6">
    <w:name w:val="toc 6"/>
    <w:basedOn w:val="Standard"/>
    <w:next w:val="Textkrper"/>
    <w:autoRedefine/>
    <w:uiPriority w:val="44"/>
    <w:unhideWhenUsed/>
    <w:rsid w:val="00507EF1"/>
    <w:pPr>
      <w:tabs>
        <w:tab w:val="right" w:pos="9117"/>
      </w:tabs>
      <w:spacing w:after="60"/>
      <w:ind w:left="1701"/>
    </w:pPr>
  </w:style>
  <w:style w:type="paragraph" w:styleId="Verzeichnis7">
    <w:name w:val="toc 7"/>
    <w:basedOn w:val="Standard"/>
    <w:next w:val="Textkrper"/>
    <w:autoRedefine/>
    <w:uiPriority w:val="44"/>
    <w:unhideWhenUsed/>
    <w:rsid w:val="00507EF1"/>
    <w:pPr>
      <w:tabs>
        <w:tab w:val="right" w:pos="9117"/>
      </w:tabs>
      <w:spacing w:after="60"/>
      <w:ind w:left="1985"/>
    </w:pPr>
  </w:style>
  <w:style w:type="paragraph" w:styleId="Verzeichnis8">
    <w:name w:val="toc 8"/>
    <w:basedOn w:val="Standard"/>
    <w:next w:val="Textkrper"/>
    <w:autoRedefine/>
    <w:uiPriority w:val="44"/>
    <w:unhideWhenUsed/>
    <w:rsid w:val="00507EF1"/>
    <w:pPr>
      <w:tabs>
        <w:tab w:val="right" w:pos="9117"/>
      </w:tabs>
      <w:spacing w:after="60"/>
      <w:ind w:left="2268"/>
    </w:pPr>
  </w:style>
  <w:style w:type="paragraph" w:styleId="Verzeichnis9">
    <w:name w:val="toc 9"/>
    <w:basedOn w:val="Standard"/>
    <w:next w:val="Textkrper"/>
    <w:autoRedefine/>
    <w:uiPriority w:val="44"/>
    <w:unhideWhenUsed/>
    <w:rsid w:val="00507EF1"/>
    <w:pPr>
      <w:tabs>
        <w:tab w:val="right" w:pos="9117"/>
      </w:tabs>
      <w:spacing w:after="60"/>
      <w:ind w:left="2552"/>
    </w:pPr>
  </w:style>
  <w:style w:type="paragraph" w:customStyle="1" w:styleId="Verzeichnistitel">
    <w:name w:val="Verzeichnistitel"/>
    <w:basedOn w:val="Standard"/>
    <w:next w:val="Textkrper"/>
    <w:uiPriority w:val="44"/>
    <w:unhideWhenUsed/>
    <w:rsid w:val="00507EF1"/>
    <w:pPr>
      <w:ind w:right="-108"/>
    </w:pPr>
    <w:rPr>
      <w:rFonts w:eastAsia="Times New Roman" w:cs="Times New Roman"/>
      <w:b/>
      <w:bCs/>
      <w:lang w:eastAsia="de-CH"/>
    </w:rPr>
  </w:style>
  <w:style w:type="paragraph" w:styleId="Zitat">
    <w:name w:val="Quote"/>
    <w:aliases w:val="_Umrahmter_Text"/>
    <w:basedOn w:val="Textkrper"/>
    <w:next w:val="Textkrper"/>
    <w:link w:val="ZitatZchn"/>
    <w:uiPriority w:val="10"/>
    <w:qFormat/>
    <w:rsid w:val="00507EF1"/>
    <w:pPr>
      <w:pBdr>
        <w:top w:val="single" w:sz="4" w:space="4" w:color="auto"/>
        <w:left w:val="single" w:sz="4" w:space="0" w:color="auto"/>
        <w:bottom w:val="single" w:sz="4" w:space="4" w:color="auto"/>
        <w:right w:val="single" w:sz="4" w:space="0" w:color="auto"/>
      </w:pBdr>
      <w:shd w:val="clear" w:color="auto" w:fill="FFFF99"/>
      <w:spacing w:before="240" w:after="240"/>
    </w:pPr>
    <w:rPr>
      <w:iCs/>
    </w:rPr>
  </w:style>
  <w:style w:type="character" w:customStyle="1" w:styleId="ZitatZchn">
    <w:name w:val="Zitat Zchn"/>
    <w:aliases w:val="_Umrahmter_Text Zchn"/>
    <w:basedOn w:val="Absatz-Standardschriftart"/>
    <w:link w:val="Zitat"/>
    <w:uiPriority w:val="10"/>
    <w:rsid w:val="00507EF1"/>
    <w:rPr>
      <w:iCs/>
      <w:sz w:val="20"/>
      <w:szCs w:val="20"/>
      <w:shd w:val="clear" w:color="auto" w:fill="FFFF99"/>
      <w:lang w:val="de-CH"/>
    </w:rPr>
  </w:style>
  <w:style w:type="character" w:customStyle="1" w:styleId="berschrift1Zchn">
    <w:name w:val="Überschrift 1 Zchn"/>
    <w:basedOn w:val="Absatz-Standardschriftart"/>
    <w:link w:val="berschrift1"/>
    <w:uiPriority w:val="13"/>
    <w:rsid w:val="00507EF1"/>
    <w:rPr>
      <w:rFonts w:eastAsia="Times New Roman" w:cs="Times New Roman"/>
      <w:b/>
      <w:sz w:val="24"/>
      <w:szCs w:val="20"/>
      <w:lang w:val="de-CH" w:eastAsia="de-CH"/>
    </w:rPr>
  </w:style>
  <w:style w:type="character" w:customStyle="1" w:styleId="berschrift2Zchn">
    <w:name w:val="Überschrift 2 Zchn"/>
    <w:basedOn w:val="Absatz-Standardschriftart"/>
    <w:link w:val="berschrift2"/>
    <w:uiPriority w:val="13"/>
    <w:rsid w:val="00507EF1"/>
    <w:rPr>
      <w:rFonts w:eastAsia="Times New Roman" w:cs="Times New Roman"/>
      <w:b/>
      <w:sz w:val="20"/>
      <w:szCs w:val="20"/>
      <w:lang w:val="de-CH" w:eastAsia="de-CH"/>
    </w:rPr>
  </w:style>
  <w:style w:type="character" w:customStyle="1" w:styleId="berschrift3Zchn">
    <w:name w:val="Überschrift 3 Zchn"/>
    <w:basedOn w:val="Absatz-Standardschriftart"/>
    <w:link w:val="berschrift3"/>
    <w:uiPriority w:val="13"/>
    <w:rsid w:val="00507EF1"/>
    <w:rPr>
      <w:rFonts w:eastAsia="Times New Roman" w:cs="Times New Roman"/>
      <w:sz w:val="20"/>
      <w:szCs w:val="20"/>
      <w:u w:val="single"/>
      <w:lang w:val="de-CH" w:eastAsia="de-CH"/>
    </w:rPr>
  </w:style>
  <w:style w:type="character" w:customStyle="1" w:styleId="berschrift4Zchn">
    <w:name w:val="Überschrift 4 Zchn"/>
    <w:basedOn w:val="Absatz-Standardschriftart"/>
    <w:link w:val="berschrift4"/>
    <w:uiPriority w:val="13"/>
    <w:rsid w:val="00507EF1"/>
    <w:rPr>
      <w:rFonts w:eastAsia="Times New Roman" w:cs="Times New Roman"/>
      <w:sz w:val="20"/>
      <w:szCs w:val="20"/>
      <w:lang w:val="de-CH" w:eastAsia="de-CH"/>
    </w:rPr>
  </w:style>
  <w:style w:type="character" w:customStyle="1" w:styleId="berschrift5Zchn">
    <w:name w:val="Überschrift 5 Zchn"/>
    <w:basedOn w:val="Absatz-Standardschriftart"/>
    <w:link w:val="berschrift5"/>
    <w:uiPriority w:val="13"/>
    <w:rsid w:val="00507EF1"/>
    <w:rPr>
      <w:rFonts w:eastAsia="Times New Roman" w:cs="Times New Roman"/>
      <w:bCs/>
      <w:i/>
      <w:iCs/>
      <w:sz w:val="20"/>
      <w:szCs w:val="26"/>
      <w:lang w:val="de-CH" w:eastAsia="de-CH"/>
    </w:rPr>
  </w:style>
  <w:style w:type="character" w:customStyle="1" w:styleId="berschrift6Zchn">
    <w:name w:val="Überschrift 6 Zchn"/>
    <w:basedOn w:val="Absatz-Standardschriftart"/>
    <w:link w:val="berschrift6"/>
    <w:uiPriority w:val="13"/>
    <w:rsid w:val="00507EF1"/>
    <w:rPr>
      <w:rFonts w:eastAsia="Times New Roman" w:cs="Times New Roman"/>
      <w:bCs/>
      <w:sz w:val="20"/>
      <w:szCs w:val="20"/>
      <w:lang w:val="de-CH" w:eastAsia="de-CH"/>
    </w:rPr>
  </w:style>
  <w:style w:type="character" w:customStyle="1" w:styleId="berschrift7Zchn">
    <w:name w:val="Überschrift 7 Zchn"/>
    <w:basedOn w:val="Absatz-Standardschriftart"/>
    <w:link w:val="berschrift7"/>
    <w:uiPriority w:val="13"/>
    <w:rsid w:val="00507EF1"/>
    <w:rPr>
      <w:rFonts w:eastAsia="Times New Roman" w:cs="Times New Roman"/>
      <w:sz w:val="20"/>
      <w:szCs w:val="24"/>
      <w:lang w:val="de-CH" w:eastAsia="de-CH"/>
    </w:rPr>
  </w:style>
  <w:style w:type="character" w:customStyle="1" w:styleId="berschrift8Zchn">
    <w:name w:val="Überschrift 8 Zchn"/>
    <w:basedOn w:val="Absatz-Standardschriftart"/>
    <w:link w:val="berschrift8"/>
    <w:uiPriority w:val="13"/>
    <w:rsid w:val="00507EF1"/>
    <w:rPr>
      <w:rFonts w:eastAsia="Times New Roman" w:cs="Times New Roman"/>
      <w:iCs/>
      <w:sz w:val="20"/>
      <w:szCs w:val="24"/>
      <w:lang w:val="de-CH" w:eastAsia="de-CH"/>
    </w:rPr>
  </w:style>
  <w:style w:type="character" w:customStyle="1" w:styleId="berschrift9Zchn">
    <w:name w:val="Überschrift 9 Zchn"/>
    <w:basedOn w:val="Absatz-Standardschriftart"/>
    <w:link w:val="berschrift9"/>
    <w:uiPriority w:val="13"/>
    <w:rsid w:val="00507EF1"/>
    <w:rPr>
      <w:rFonts w:eastAsia="Times New Roman" w:cs="Arial"/>
      <w:sz w:val="20"/>
      <w:szCs w:val="20"/>
      <w:lang w:val="de-CH" w:eastAsia="de-CH"/>
    </w:rPr>
  </w:style>
  <w:style w:type="paragraph" w:customStyle="1" w:styleId="Text12">
    <w:name w:val="Text 12"/>
    <w:uiPriority w:val="99"/>
    <w:unhideWhenUsed/>
    <w:rsid w:val="0073580C"/>
    <w:pPr>
      <w:tabs>
        <w:tab w:val="left" w:pos="4961"/>
        <w:tab w:val="right" w:pos="9072"/>
      </w:tabs>
      <w:spacing w:after="0" w:line="240" w:lineRule="auto"/>
    </w:pPr>
    <w:rPr>
      <w:sz w:val="24"/>
      <w:lang w:val="de-CH"/>
    </w:rPr>
  </w:style>
  <w:style w:type="paragraph" w:customStyle="1" w:styleId="Text11">
    <w:name w:val="Text 11"/>
    <w:uiPriority w:val="99"/>
    <w:unhideWhenUsed/>
    <w:rsid w:val="0073580C"/>
    <w:pPr>
      <w:widowControl w:val="0"/>
      <w:spacing w:after="0" w:line="240" w:lineRule="auto"/>
    </w:pPr>
    <w:rPr>
      <w:sz w:val="22"/>
    </w:rPr>
  </w:style>
  <w:style w:type="paragraph" w:styleId="Listenabsatz">
    <w:name w:val="List Paragraph"/>
    <w:basedOn w:val="Standard"/>
    <w:uiPriority w:val="99"/>
    <w:unhideWhenUsed/>
    <w:rsid w:val="00DC0326"/>
    <w:pPr>
      <w:ind w:left="720"/>
      <w:contextualSpacing/>
    </w:pPr>
  </w:style>
  <w:style w:type="paragraph" w:styleId="Sprechblasentext">
    <w:name w:val="Balloon Text"/>
    <w:basedOn w:val="Standard"/>
    <w:link w:val="SprechblasentextZchn"/>
    <w:uiPriority w:val="99"/>
    <w:semiHidden/>
    <w:unhideWhenUsed/>
    <w:rsid w:val="00B03F4B"/>
    <w:pPr>
      <w:spacing w:after="0" w:line="240" w:lineRule="auto"/>
    </w:pPr>
    <w:rPr>
      <w:rFonts w:ascii="Segoe UI" w:hAnsi="Segoe UI" w:cs="Segoe UI"/>
      <w:sz w:val="18"/>
      <w:szCs w:val="18"/>
    </w:rPr>
  </w:style>
  <w:style w:type="character" w:customStyle="1" w:styleId="SprechblasentextZchn">
    <w:name w:val="Sprechblasentext Zchn"/>
    <w:basedOn w:val="Absatz-Standardschriftart"/>
    <w:link w:val="Sprechblasentext"/>
    <w:uiPriority w:val="99"/>
    <w:semiHidden/>
    <w:rsid w:val="00B03F4B"/>
    <w:rPr>
      <w:rFonts w:ascii="Segoe UI" w:hAnsi="Segoe UI" w:cs="Segoe UI"/>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49864129">
      <w:bodyDiv w:val="1"/>
      <w:marLeft w:val="0"/>
      <w:marRight w:val="0"/>
      <w:marTop w:val="0"/>
      <w:marBottom w:val="0"/>
      <w:divBdr>
        <w:top w:val="none" w:sz="0" w:space="0" w:color="auto"/>
        <w:left w:val="none" w:sz="0" w:space="0" w:color="auto"/>
        <w:bottom w:val="none" w:sz="0" w:space="0" w:color="auto"/>
        <w:right w:val="none" w:sz="0" w:space="0" w:color="auto"/>
      </w:divBdr>
    </w:div>
    <w:div w:id="146939969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2.xml"/><Relationship Id="rId21" Type="http://schemas.openxmlformats.org/officeDocument/2006/relationships/theme" Target="theme/theme1.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2.xml"/><Relationship Id="rId2" Type="http://schemas.openxmlformats.org/officeDocument/2006/relationships/customXml" Target="../customXml/item1.xml"/><Relationship Id="rId16" Type="http://schemas.openxmlformats.org/officeDocument/2006/relationships/footer" Target="footer1.xml"/><Relationship Id="rId20" Type="http://schemas.openxmlformats.org/officeDocument/2006/relationships/fontTable" Target="fontTable.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5" Type="http://schemas.openxmlformats.org/officeDocument/2006/relationships/customXml" Target="../customXml/item4.xml"/><Relationship Id="rId15"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footer" Target="foot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header" Target="header1.xml"/></Relationships>
</file>

<file path=word/_rels/footer1.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image" Target="media/image2.jpeg"/></Relationships>
</file>

<file path=word/_rels/footer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2.jpeg"/><Relationship Id="rId1" Type="http://schemas.openxmlformats.org/officeDocument/2006/relationships/image" Target="media/image3.tiff"/><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word/_rels/footer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7.jpg"/><Relationship Id="rId1" Type="http://schemas.openxmlformats.org/officeDocument/2006/relationships/image" Target="media/image4.jpg"/><Relationship Id="rId4" Type="http://schemas.openxmlformats.org/officeDocument/2006/relationships/image" Target="media/image6.jp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8.png"/></Relationships>
</file>

<file path=word/theme/theme1.xml><?xml version="1.0" encoding="utf-8"?>
<a:theme xmlns:a="http://schemas.openxmlformats.org/drawingml/2006/main" name="CD Bund Design">
  <a:themeElements>
    <a:clrScheme name="CD Bund_Farben">
      <a:dk1>
        <a:sysClr val="windowText" lastClr="000000"/>
      </a:dk1>
      <a:lt1>
        <a:sysClr val="window" lastClr="FFFFFF"/>
      </a:lt1>
      <a:dk2>
        <a:srgbClr val="44546A"/>
      </a:dk2>
      <a:lt2>
        <a:srgbClr val="E6E6E6"/>
      </a:lt2>
      <a:accent1>
        <a:srgbClr val="05A8AF"/>
      </a:accent1>
      <a:accent2>
        <a:srgbClr val="294171"/>
      </a:accent2>
      <a:accent3>
        <a:srgbClr val="F1E21A"/>
      </a:accent3>
      <a:accent4>
        <a:srgbClr val="E1AE3A"/>
      </a:accent4>
      <a:accent5>
        <a:srgbClr val="BB006A"/>
      </a:accent5>
      <a:accent6>
        <a:srgbClr val="939393"/>
      </a:accent6>
      <a:hlink>
        <a:srgbClr val="0563C1"/>
      </a:hlink>
      <a:folHlink>
        <a:srgbClr val="0563C1"/>
      </a:folHlink>
    </a:clrScheme>
    <a:fontScheme name="CD_Bund_Schrifte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runtimeDocumentMetaData xmlns="http://www.rubicon-it.com/Correspondence/RuntimeDocumentMetadata" version="2">
  <identification xmlns="http://www.rubicon-it.com/Correspondence/RuntimeDocumentMetadata/Identification/1.0">
    <external>
      <id>b78acb2f-8f6c-4209-a3fe-afff7b39e879</id>
      <origin>
        <environmentName>Produktion</environmentName>
        <client>TODO: insert client identification, e.g. server name</client>
        <department>EDI</department>
        <application>GEVER</application>
      </origin>
    </external>
    <internal>
      <individualMailItemID>cd0e060d-59ad-4b0f-9d6a-8d6a6e4853f1</individualMailItemID>
    </internal>
  </identification>
  <data xmlns="http://www.rubicon-it.com/Correspondence/RuntimeDocumentMetadata/Data/1.0">
    <schemaNamespace>http://www.vlm.admin.ch/xmlns/Standard/1</schemaNamespace>
  </data>
  <template xmlns="http://www.rubicon-it.com/Correspondence/RuntimeDocumentMetadata/Template/1.0">
    <organization>Bundesverwaltung</organization>
    <mailItemClass>Themen.CD Bund.Basisformular Hochformat</mailItemClass>
    <documentClass>Basisformular Hochformat [DE]</documentClass>
    <versionIdentifier>
      <system>Abnahme</system>
      <identifier>246768</identifier>
    </versionIdentifier>
  </template>
  <environment xmlns="http://www.rubicon-it.com/Correspondence/RuntimeDocumentMetadata/Environment/1.0">
    <displayName>Produktion</displayName>
    <environmentNameForIndividualClient>Produktion</environmentNameForIndividualClient>
    <isProductionEnvironment>true</isProductionEnvironment>
    <creation>
      <programVersion>3.0.0.0</programVersion>
    </creation>
  </environment>
  <rendering xmlns="http://www.rubicon-it.com/Correspondence/RuntimeDocumentMetadata/Rendering/1.0">
    <renderingPdfType>DocumentPartnerPdf</renderingPdfType>
  </rendering>
</runtimeDocumentMetaDat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kument" ma:contentTypeID="0x01010059507FB7819D4D46BBFBA6176E28A239" ma:contentTypeVersion="12" ma:contentTypeDescription="Ein neues Dokument erstellen." ma:contentTypeScope="" ma:versionID="e197231aac17503e405f0791221741de">
  <xsd:schema xmlns:xsd="http://www.w3.org/2001/XMLSchema" xmlns:xs="http://www.w3.org/2001/XMLSchema" xmlns:p="http://schemas.microsoft.com/office/2006/metadata/properties" xmlns:ns2="4ee1cbbc-ae57-44dd-bded-b665cf221491" xmlns:ns3="cb2df08b-c065-40f9-9ff3-334666dd1569" targetNamespace="http://schemas.microsoft.com/office/2006/metadata/properties" ma:root="true" ma:fieldsID="48cbffb6cae0dbd45402b1a87974af1d" ns2:_="" ns3:_="">
    <xsd:import namespace="4ee1cbbc-ae57-44dd-bded-b665cf221491"/>
    <xsd:import namespace="cb2df08b-c065-40f9-9ff3-334666dd1569"/>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DateTaken" minOccurs="0"/>
                <xsd:element ref="ns2:MediaServiceGenerationTime" minOccurs="0"/>
                <xsd:element ref="ns2:MediaServiceEventHashCode" minOccurs="0"/>
                <xsd:element ref="ns2:MediaServiceOCR"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e1cbbc-ae57-44dd-bded-b665cf2214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Bildmarkierungen" ma:readOnly="false" ma:fieldId="{5cf76f15-5ced-4ddc-b409-7134ff3c332f}" ma:taxonomyMulti="true" ma:sspId="edc8946f-4227-4ec4-8383-6d042c993152"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element name="MediaServiceLocation" ma:index="19"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b2df08b-c065-40f9-9ff3-334666dd1569"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32de7b79-bbf9-4e13-982e-55b01614a9c6}" ma:internalName="TaxCatchAll" ma:showField="CatchAllData" ma:web="cb2df08b-c065-40f9-9ff3-334666dd156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p:properties xmlns:p="http://schemas.microsoft.com/office/2006/metadata/properties" xmlns:xsi="http://www.w3.org/2001/XMLSchema-instance" xmlns:pc="http://schemas.microsoft.com/office/infopath/2007/PartnerControls">
  <documentManagement>
    <TaxCatchAll xmlns="cb2df08b-c065-40f9-9ff3-334666dd1569" xsi:nil="true"/>
    <lcf76f155ced4ddcb4097134ff3c332f xmlns="4ee1cbbc-ae57-44dd-bded-b665cf221491">
      <Terms xmlns="http://schemas.microsoft.com/office/infopath/2007/PartnerControls"/>
    </lcf76f155ced4ddcb4097134ff3c332f>
  </documentManagement>
</p:properties>
</file>

<file path=customXml/item6.xml><?xml version="1.0" encoding="utf-8"?>
<Dokument xmlns:xsi="http://www.w3.org/2001/XMLSchema-instance" xmlns="http://www.vlm.admin.ch/xmlns/Standard/1" minorVersion="11">
  <ID>ActaNovaDocument|ffa5ff2b-093d-4383-8b6e-0278a935f716|System.Guid</ID>
  <Benutzer>
    <Person>
      <Vorname>Giulia</Vorname>
      <Nachname>Brogini</Nachname>
      <Zeichen>BRG</Zeichen>
    </Person>
  </Benutzer>
  <Absender>
    <Kopf>
      <Verwaltungseinheit>
        <Departement>
          <Lang>Eidgenössisches Departement des Innern</Lang>
          <Kurz>EDI</Kurz>
        </Departement>
        <Amt>
          <Lang>Generalsekretariat</Lang>
          <Kurz>GS-EDI</Kurz>
        </Amt>
        <Abteilung>Eidgenössisches Büro für die Gleichstellung von Menschen mit Behinderungen</Abteilung>
      </Verwaltungseinheit>
      <Adresse>
        <Strasse>Inselgasse</Strasse>
        <Hausnummer>1</Hausnummer>
        <PLZ>3003</PLZ>
        <Ort>de;fr;it;en|Bern;Berne;Berna;Berne</Ort>
        <Staat>
          <Name>Schweiz</Name>
          <Iso2>CH</Iso2>
        </Staat>
      </Adresse>
      <Telefon>+41 58 464 12 83</Telefon>
      <Fax>+41 58 462 44 37</Fax>
      <EMail>giulia.brogini@gs-edi.admin.ch</EMail>
      <Website>https://www.edi.admin.ch</Website>
    </Kopf>
    <Fuss>
      <Verwaltungseinheit>
        <Departement>
          <Lang>Eidgenössisches Departement des Innern</Lang>
          <Kurz>EDI</Kurz>
        </Departement>
        <Amt>
          <Lang>Generalsekretariat</Lang>
          <Kurz>GS-EDI</Kurz>
        </Amt>
        <Abteilung>Eidgenössisches Büro für die Gleichstellung von Menschen mit Behinderungen</Abteilung>
      </Verwaltungseinheit>
      <Adresse>
        <Strasse>Inselgasse</Strasse>
        <Hausnummer>1</Hausnummer>
        <PLZ>3003</PLZ>
        <Ort>de;fr;it;en|Bern;Berne;Berna;Berne</Ort>
        <Staat>
          <Name>Schweiz</Name>
          <Iso2>CH</Iso2>
        </Staat>
      </Adresse>
      <Telefon>+41 58 464 12 83</Telefon>
      <Fax>+41 58 462 44 37</Fax>
      <EMail>giulia.brogini@gs-edi.admin.ch</EMail>
      <Website>https://www.edi.admin.ch</Website>
    </Fuss>
  </Absender>
  <Erstellungsdatum>
    <Iso>2023-05-02</Iso>
    <Langformat>2. Mai 2023</Langformat>
  </Erstellungsdatum>
  <Geschaeftsdetails>
    <Betreff>Faktenblatt 0_Werden Sie Teil der Aktionstage</Betreff>
    <Referenz>GS-EDI-D-66B13401/234</Referenz>
    <Geschaeftstitel>Deutsch</Geschaeftstitel>
    <Geschaeftsnummer>425.4-2/49/3/4/1/1</Geschaeftsnummer>
  </Geschaeftsdetails>
  <Klassifizierung/>
  <Sprache>de</Sprache>
  <CDBund>
    <Wappenfarbe>Rot</Wappenfarbe>
    <HierarchiestufenAndrucken>12</HierarchiestufenAndrucken>
    <WappenAufFolgeseiten>Ja</WappenAufFolgeseiten>
  </CDBund>
</Dokument>
</file>

<file path=customXml/itemProps1.xml><?xml version="1.0" encoding="utf-8"?>
<ds:datastoreItem xmlns:ds="http://schemas.openxmlformats.org/officeDocument/2006/customXml" ds:itemID="{344DA159-EBFC-4BA4-8AB8-9FCB108DF197}">
  <ds:schemaRefs>
    <ds:schemaRef ds:uri="http://www.rubicon-it.com/Correspondence/RuntimeDocumentMetadata"/>
    <ds:schemaRef ds:uri="http://www.rubicon-it.com/Correspondence/RuntimeDocumentMetadata/Identification/1.0"/>
    <ds:schemaRef ds:uri="http://www.rubicon-it.com/Correspondence/RuntimeDocumentMetadata/Data/1.0"/>
    <ds:schemaRef ds:uri="http://www.rubicon-it.com/Correspondence/RuntimeDocumentMetadata/Template/1.0"/>
    <ds:schemaRef ds:uri="http://www.rubicon-it.com/Correspondence/RuntimeDocumentMetadata/Environment/1.0"/>
    <ds:schemaRef ds:uri="http://www.rubicon-it.com/Correspondence/RuntimeDocumentMetadata/Rendering/1.0"/>
  </ds:schemaRefs>
</ds:datastoreItem>
</file>

<file path=customXml/itemProps2.xml><?xml version="1.0" encoding="utf-8"?>
<ds:datastoreItem xmlns:ds="http://schemas.openxmlformats.org/officeDocument/2006/customXml" ds:itemID="{04022397-A557-4E88-8DE4-7AB107277929}">
  <ds:schemaRefs>
    <ds:schemaRef ds:uri="http://schemas.microsoft.com/sharepoint/v3/contenttype/forms"/>
  </ds:schemaRefs>
</ds:datastoreItem>
</file>

<file path=customXml/itemProps3.xml><?xml version="1.0" encoding="utf-8"?>
<ds:datastoreItem xmlns:ds="http://schemas.openxmlformats.org/officeDocument/2006/customXml" ds:itemID="{1A1CBB25-C7D4-4D54-A8BE-F984B1CA15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e1cbbc-ae57-44dd-bded-b665cf221491"/>
    <ds:schemaRef ds:uri="cb2df08b-c065-40f9-9ff3-334666dd156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233A9A5-67F3-4FF7-95BA-4FC23AA2A1BF}">
  <ds:schemaRefs>
    <ds:schemaRef ds:uri="http://schemas.openxmlformats.org/officeDocument/2006/bibliography"/>
  </ds:schemaRefs>
</ds:datastoreItem>
</file>

<file path=customXml/itemProps5.xml><?xml version="1.0" encoding="utf-8"?>
<ds:datastoreItem xmlns:ds="http://schemas.openxmlformats.org/officeDocument/2006/customXml" ds:itemID="{CF0E5A8C-BF26-4354-919C-44BA0D8163DC}">
  <ds:schemaRefs>
    <ds:schemaRef ds:uri="http://schemas.microsoft.com/office/2006/metadata/properties"/>
    <ds:schemaRef ds:uri="http://schemas.microsoft.com/office/infopath/2007/PartnerControls"/>
    <ds:schemaRef ds:uri="cb2df08b-c065-40f9-9ff3-334666dd1569"/>
    <ds:schemaRef ds:uri="4ee1cbbc-ae57-44dd-bded-b665cf221491"/>
  </ds:schemaRefs>
</ds:datastoreItem>
</file>

<file path=customXml/itemProps6.xml><?xml version="1.0" encoding="utf-8"?>
<ds:datastoreItem xmlns:ds="http://schemas.openxmlformats.org/officeDocument/2006/customXml" ds:itemID="{9748A031-10B1-4B7A-80B8-6F574B1BF057}">
  <ds:schemaRefs>
    <ds:schemaRef ds:uri="http://www.vlm.admin.ch/xmlns/Standard/1"/>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2</Pages>
  <Words>553</Words>
  <Characters>3484</Characters>
  <Application>Microsoft Office Word</Application>
  <DocSecurity>0</DocSecurity>
  <Lines>29</Lines>
  <Paragraphs>8</Paragraphs>
  <ScaleCrop>false</ScaleCrop>
  <HeadingPairs>
    <vt:vector size="6" baseType="variant">
      <vt:variant>
        <vt:lpstr>Titel</vt:lpstr>
      </vt:variant>
      <vt:variant>
        <vt:i4>1</vt:i4>
      </vt:variant>
      <vt:variant>
        <vt:lpstr>Titre</vt:lpstr>
      </vt:variant>
      <vt:variant>
        <vt:i4>1</vt:i4>
      </vt:variant>
      <vt:variant>
        <vt:lpstr>Title</vt:lpstr>
      </vt:variant>
      <vt:variant>
        <vt:i4>1</vt:i4>
      </vt:variant>
    </vt:vector>
  </HeadingPairs>
  <TitlesOfParts>
    <vt:vector size="3" baseType="lpstr">
      <vt:lpstr/>
      <vt:lpstr/>
      <vt:lpstr/>
    </vt:vector>
  </TitlesOfParts>
  <Company/>
  <LinksUpToDate>false</LinksUpToDate>
  <CharactersWithSpaces>4029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Document Partner</dc:creator>
  <cp:keywords/>
  <dc:description/>
  <cp:lastModifiedBy>Nina Rofe</cp:lastModifiedBy>
  <cp:revision>3</cp:revision>
  <cp:lastPrinted>2023-09-07T13:30:00Z</cp:lastPrinted>
  <dcterms:created xsi:type="dcterms:W3CDTF">2023-11-03T08:40:00Z</dcterms:created>
  <dcterms:modified xsi:type="dcterms:W3CDTF">2023-11-03T08:47:00Z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0x01010059507FB7819D4D46BBFBA6176E28A239</vt:lpwstr>
  </property>
  <property fmtid="{D5CDD505-2E9C-101B-9397-08002B2CF9AE}" pid="3" name="MediaServiceImageTags">
    <vt:lpwstr/>
  </property>
</Properties>
</file>